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406" r:id="rId2"/>
    <p:sldId id="414" r:id="rId3"/>
    <p:sldId id="415" r:id="rId4"/>
    <p:sldId id="407" r:id="rId5"/>
    <p:sldId id="409" r:id="rId6"/>
    <p:sldId id="412" r:id="rId7"/>
    <p:sldId id="419" r:id="rId8"/>
    <p:sldId id="421" r:id="rId9"/>
    <p:sldId id="411" r:id="rId10"/>
    <p:sldId id="416" r:id="rId11"/>
    <p:sldId id="417" r:id="rId12"/>
    <p:sldId id="410" r:id="rId13"/>
    <p:sldId id="408" r:id="rId14"/>
    <p:sldId id="413" r:id="rId15"/>
    <p:sldId id="418" r:id="rId16"/>
    <p:sldId id="423" r:id="rId17"/>
    <p:sldId id="424" r:id="rId18"/>
    <p:sldId id="425" r:id="rId19"/>
    <p:sldId id="426" r:id="rId20"/>
    <p:sldId id="427" r:id="rId21"/>
    <p:sldId id="428" r:id="rId22"/>
    <p:sldId id="429" r:id="rId23"/>
  </p:sldIdLst>
  <p:sldSz cx="18000663" cy="108172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89F307"/>
    <a:srgbClr val="FEA2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92"/>
    <p:restoredTop sz="92197"/>
  </p:normalViewPr>
  <p:slideViewPr>
    <p:cSldViewPr snapToGrid="0">
      <p:cViewPr varScale="1">
        <p:scale>
          <a:sx n="50" d="100"/>
          <a:sy n="50" d="100"/>
        </p:scale>
        <p:origin x="111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4925" cap="sq">
              <a:solidFill>
                <a:schemeClr val="accent1"/>
              </a:solidFill>
              <a:round/>
            </a:ln>
            <a:effectLst/>
          </c:spPr>
          <c:marker>
            <c:symbol val="none"/>
          </c:marker>
          <c:xVal>
            <c:numRef>
              <c:f>Sheet1!$J$148:$J$288</c:f>
              <c:numCache>
                <c:formatCode>General</c:formatCode>
                <c:ptCount val="141"/>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numCache>
            </c:numRef>
          </c:xVal>
          <c:yVal>
            <c:numRef>
              <c:f>Sheet1!$K$148:$K$288</c:f>
              <c:numCache>
                <c:formatCode>General</c:formatCode>
                <c:ptCount val="141"/>
                <c:pt idx="33">
                  <c:v>4.2478027055073593E-4</c:v>
                </c:pt>
                <c:pt idx="34">
                  <c:v>6.1190193011375076E-4</c:v>
                </c:pt>
                <c:pt idx="35">
                  <c:v>8.7268269504572915E-4</c:v>
                </c:pt>
                <c:pt idx="36">
                  <c:v>1.2322191684729772E-3</c:v>
                </c:pt>
                <c:pt idx="37">
                  <c:v>1.7225689390536229E-3</c:v>
                </c:pt>
                <c:pt idx="38">
                  <c:v>2.3840882014647662E-3</c:v>
                </c:pt>
                <c:pt idx="39">
                  <c:v>3.2668190561998202E-3</c:v>
                </c:pt>
                <c:pt idx="40">
                  <c:v>4.431848411937874E-3</c:v>
                </c:pt>
                <c:pt idx="41">
                  <c:v>5.9525324197756795E-3</c:v>
                </c:pt>
                <c:pt idx="42">
                  <c:v>7.915451582979743E-3</c:v>
                </c:pt>
                <c:pt idx="43">
                  <c:v>1.0420934814422026E-2</c:v>
                </c:pt>
                <c:pt idx="44">
                  <c:v>1.3582969233684909E-2</c:v>
                </c:pt>
                <c:pt idx="45">
                  <c:v>1.7528300493567666E-2</c:v>
                </c:pt>
                <c:pt idx="46">
                  <c:v>2.2394530294841827E-2</c:v>
                </c:pt>
                <c:pt idx="47">
                  <c:v>2.8327037741599882E-2</c:v>
                </c:pt>
                <c:pt idx="48">
                  <c:v>3.5474592846229863E-2</c:v>
                </c:pt>
                <c:pt idx="49">
                  <c:v>4.3983595980425338E-2</c:v>
                </c:pt>
                <c:pt idx="50">
                  <c:v>5.3990966513185898E-2</c:v>
                </c:pt>
                <c:pt idx="51">
                  <c:v>6.5615814774674111E-2</c:v>
                </c:pt>
                <c:pt idx="52">
                  <c:v>7.8950158300891318E-2</c:v>
                </c:pt>
                <c:pt idx="53">
                  <c:v>9.4049077376883741E-2</c:v>
                </c:pt>
                <c:pt idx="54">
                  <c:v>0.110920834679452</c:v>
                </c:pt>
                <c:pt idx="55">
                  <c:v>0.12951759566588786</c:v>
                </c:pt>
                <c:pt idx="56">
                  <c:v>0.14972746563574069</c:v>
                </c:pt>
                <c:pt idx="57">
                  <c:v>0.17136859204780289</c:v>
                </c:pt>
                <c:pt idx="58">
                  <c:v>0.19418605498320829</c:v>
                </c:pt>
                <c:pt idx="59">
                  <c:v>0.21785217703254575</c:v>
                </c:pt>
                <c:pt idx="60">
                  <c:v>0.24197072451913854</c:v>
                </c:pt>
                <c:pt idx="61">
                  <c:v>0.26608524989875004</c:v>
                </c:pt>
                <c:pt idx="62">
                  <c:v>0.28969155276147812</c:v>
                </c:pt>
                <c:pt idx="63">
                  <c:v>0.31225393336675689</c:v>
                </c:pt>
                <c:pt idx="64">
                  <c:v>0.33322460289179567</c:v>
                </c:pt>
                <c:pt idx="65">
                  <c:v>0.35206532676429597</c:v>
                </c:pt>
                <c:pt idx="66">
                  <c:v>0.36827014030332039</c:v>
                </c:pt>
                <c:pt idx="67">
                  <c:v>0.38138781546052181</c:v>
                </c:pt>
                <c:pt idx="68">
                  <c:v>0.39104269397545433</c:v>
                </c:pt>
                <c:pt idx="69">
                  <c:v>0.39695254747701098</c:v>
                </c:pt>
                <c:pt idx="70">
                  <c:v>0.3989422804014327</c:v>
                </c:pt>
                <c:pt idx="71">
                  <c:v>0.39695254747701297</c:v>
                </c:pt>
                <c:pt idx="72">
                  <c:v>0.39104269397545821</c:v>
                </c:pt>
                <c:pt idx="73">
                  <c:v>0.38138781546052752</c:v>
                </c:pt>
                <c:pt idx="74">
                  <c:v>0.36827014030332778</c:v>
                </c:pt>
                <c:pt idx="75">
                  <c:v>0.3520653267643048</c:v>
                </c:pt>
                <c:pt idx="76">
                  <c:v>0.33322460289180567</c:v>
                </c:pt>
                <c:pt idx="77">
                  <c:v>0.31225393336676782</c:v>
                </c:pt>
                <c:pt idx="78">
                  <c:v>0.28969155276148972</c:v>
                </c:pt>
                <c:pt idx="79">
                  <c:v>0.26608524989876198</c:v>
                </c:pt>
                <c:pt idx="80">
                  <c:v>0.24197072451915064</c:v>
                </c:pt>
                <c:pt idx="81">
                  <c:v>0.21785217703255777</c:v>
                </c:pt>
                <c:pt idx="82">
                  <c:v>0.19418605498321995</c:v>
                </c:pt>
                <c:pt idx="83">
                  <c:v>0.17136859204781404</c:v>
                </c:pt>
                <c:pt idx="84">
                  <c:v>0.14972746563575118</c:v>
                </c:pt>
                <c:pt idx="85">
                  <c:v>0.12951759566589754</c:v>
                </c:pt>
                <c:pt idx="86">
                  <c:v>0.1109208346794609</c:v>
                </c:pt>
                <c:pt idx="87">
                  <c:v>9.4049077376891735E-2</c:v>
                </c:pt>
                <c:pt idx="88">
                  <c:v>7.895015830089841E-2</c:v>
                </c:pt>
                <c:pt idx="89">
                  <c:v>6.5615814774680342E-2</c:v>
                </c:pt>
                <c:pt idx="90">
                  <c:v>5.3990966513191289E-2</c:v>
                </c:pt>
                <c:pt idx="91">
                  <c:v>4.3983595980429988E-2</c:v>
                </c:pt>
                <c:pt idx="92">
                  <c:v>3.5474592846233791E-2</c:v>
                </c:pt>
                <c:pt idx="93">
                  <c:v>2.8327037741603125E-2</c:v>
                </c:pt>
                <c:pt idx="94">
                  <c:v>2.2394530294844502E-2</c:v>
                </c:pt>
                <c:pt idx="95">
                  <c:v>1.7528300493569862E-2</c:v>
                </c:pt>
                <c:pt idx="96">
                  <c:v>1.3582969233686681E-2</c:v>
                </c:pt>
                <c:pt idx="97">
                  <c:v>1.0420934814423442E-2</c:v>
                </c:pt>
                <c:pt idx="98">
                  <c:v>7.9154515829806277E-3</c:v>
                </c:pt>
                <c:pt idx="99">
                  <c:v>5.9525324197765468E-3</c:v>
                </c:pt>
                <c:pt idx="100">
                  <c:v>4.4318484119385384E-3</c:v>
                </c:pt>
                <c:pt idx="101">
                  <c:v>3.2668190561999182E-3</c:v>
                </c:pt>
                <c:pt idx="102">
                  <c:v>2.3840882014648404E-3</c:v>
                </c:pt>
                <c:pt idx="103">
                  <c:v>1.7225689390536812E-3</c:v>
                </c:pt>
                <c:pt idx="104">
                  <c:v>1.2322191684730199E-3</c:v>
                </c:pt>
                <c:pt idx="105">
                  <c:v>8.7268269504576015E-4</c:v>
                </c:pt>
                <c:pt idx="106">
                  <c:v>6.119019301137719E-4</c:v>
                </c:pt>
                <c:pt idx="107">
                  <c:v>4.2478027055075143E-4</c:v>
                </c:pt>
              </c:numCache>
            </c:numRef>
          </c:yVal>
          <c:smooth val="1"/>
          <c:extLst>
            <c:ext xmlns:c16="http://schemas.microsoft.com/office/drawing/2014/chart" uri="{C3380CC4-5D6E-409C-BE32-E72D297353CC}">
              <c16:uniqueId val="{00000000-F763-DF43-B456-04AB485F6A1E}"/>
            </c:ext>
          </c:extLst>
        </c:ser>
        <c:dLbls>
          <c:showLegendKey val="0"/>
          <c:showVal val="0"/>
          <c:showCatName val="0"/>
          <c:showSerName val="0"/>
          <c:showPercent val="0"/>
          <c:showBubbleSize val="0"/>
        </c:dLbls>
        <c:axId val="1710693167"/>
        <c:axId val="1766027327"/>
      </c:scatterChart>
      <c:valAx>
        <c:axId val="1710693167"/>
        <c:scaling>
          <c:orientation val="minMax"/>
        </c:scaling>
        <c:delete val="1"/>
        <c:axPos val="b"/>
        <c:numFmt formatCode="General" sourceLinked="1"/>
        <c:majorTickMark val="none"/>
        <c:minorTickMark val="none"/>
        <c:tickLblPos val="nextTo"/>
        <c:crossAx val="1766027327"/>
        <c:crosses val="autoZero"/>
        <c:crossBetween val="midCat"/>
      </c:valAx>
      <c:valAx>
        <c:axId val="1766027327"/>
        <c:scaling>
          <c:orientation val="minMax"/>
        </c:scaling>
        <c:delete val="1"/>
        <c:axPos val="l"/>
        <c:numFmt formatCode="General" sourceLinked="1"/>
        <c:majorTickMark val="none"/>
        <c:minorTickMark val="none"/>
        <c:tickLblPos val="nextTo"/>
        <c:crossAx val="171069316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7.8983865316961624E-2"/>
          <c:w val="0.9509932548196397"/>
          <c:h val="0.85519624691890372"/>
        </c:manualLayout>
      </c:layout>
      <c:scatterChart>
        <c:scatterStyle val="smoothMarker"/>
        <c:varyColors val="0"/>
        <c:ser>
          <c:idx val="0"/>
          <c:order val="0"/>
          <c:spPr>
            <a:ln w="34925" cap="sq">
              <a:solidFill>
                <a:schemeClr val="accent1"/>
              </a:solidFill>
              <a:round/>
            </a:ln>
            <a:effectLst/>
          </c:spPr>
          <c:marker>
            <c:symbol val="none"/>
          </c:marker>
          <c:xVal>
            <c:numRef>
              <c:f>Sheet1!$J$148:$J$288</c:f>
              <c:numCache>
                <c:formatCode>General</c:formatCode>
                <c:ptCount val="141"/>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numCache>
            </c:numRef>
          </c:xVal>
          <c:yVal>
            <c:numRef>
              <c:f>Sheet1!$K$148:$K$288</c:f>
              <c:numCache>
                <c:formatCode>General</c:formatCode>
                <c:ptCount val="141"/>
                <c:pt idx="33">
                  <c:v>4.2478027055073593E-4</c:v>
                </c:pt>
                <c:pt idx="34">
                  <c:v>6.1190193011375076E-4</c:v>
                </c:pt>
                <c:pt idx="35">
                  <c:v>8.7268269504572915E-4</c:v>
                </c:pt>
                <c:pt idx="36">
                  <c:v>1.2322191684729772E-3</c:v>
                </c:pt>
                <c:pt idx="37">
                  <c:v>1.7225689390536229E-3</c:v>
                </c:pt>
                <c:pt idx="38">
                  <c:v>2.3840882014647662E-3</c:v>
                </c:pt>
                <c:pt idx="39">
                  <c:v>3.2668190561998202E-3</c:v>
                </c:pt>
                <c:pt idx="40">
                  <c:v>4.431848411937874E-3</c:v>
                </c:pt>
                <c:pt idx="41">
                  <c:v>5.9525324197756795E-3</c:v>
                </c:pt>
                <c:pt idx="42">
                  <c:v>7.915451582979743E-3</c:v>
                </c:pt>
                <c:pt idx="43">
                  <c:v>1.0420934814422026E-2</c:v>
                </c:pt>
                <c:pt idx="44">
                  <c:v>1.3582969233684909E-2</c:v>
                </c:pt>
                <c:pt idx="45">
                  <c:v>1.7528300493567666E-2</c:v>
                </c:pt>
                <c:pt idx="46">
                  <c:v>2.2394530294841827E-2</c:v>
                </c:pt>
                <c:pt idx="47">
                  <c:v>2.8327037741599882E-2</c:v>
                </c:pt>
                <c:pt idx="48">
                  <c:v>3.5474592846229863E-2</c:v>
                </c:pt>
                <c:pt idx="49">
                  <c:v>4.3983595980425338E-2</c:v>
                </c:pt>
                <c:pt idx="50">
                  <c:v>5.3990966513185898E-2</c:v>
                </c:pt>
                <c:pt idx="51">
                  <c:v>6.5615814774674111E-2</c:v>
                </c:pt>
                <c:pt idx="52">
                  <c:v>7.8950158300891318E-2</c:v>
                </c:pt>
                <c:pt idx="53">
                  <c:v>9.4049077376883741E-2</c:v>
                </c:pt>
                <c:pt idx="54">
                  <c:v>0.110920834679452</c:v>
                </c:pt>
                <c:pt idx="55">
                  <c:v>0.12951759566588786</c:v>
                </c:pt>
                <c:pt idx="56">
                  <c:v>0.14972746563574069</c:v>
                </c:pt>
                <c:pt idx="57">
                  <c:v>0.17136859204780289</c:v>
                </c:pt>
                <c:pt idx="58">
                  <c:v>0.19418605498320829</c:v>
                </c:pt>
                <c:pt idx="59">
                  <c:v>0.21785217703254575</c:v>
                </c:pt>
                <c:pt idx="60">
                  <c:v>0.24197072451913854</c:v>
                </c:pt>
                <c:pt idx="61">
                  <c:v>0.26608524989875004</c:v>
                </c:pt>
                <c:pt idx="62">
                  <c:v>0.28969155276147812</c:v>
                </c:pt>
                <c:pt idx="63">
                  <c:v>0.31225393336675689</c:v>
                </c:pt>
                <c:pt idx="64">
                  <c:v>0.33322460289179567</c:v>
                </c:pt>
                <c:pt idx="65">
                  <c:v>0.35206532676429597</c:v>
                </c:pt>
                <c:pt idx="66">
                  <c:v>0.36827014030332039</c:v>
                </c:pt>
                <c:pt idx="67">
                  <c:v>0.38138781546052181</c:v>
                </c:pt>
                <c:pt idx="68">
                  <c:v>0.39104269397545433</c:v>
                </c:pt>
                <c:pt idx="69">
                  <c:v>0.39695254747701098</c:v>
                </c:pt>
                <c:pt idx="70">
                  <c:v>0.3989422804014327</c:v>
                </c:pt>
                <c:pt idx="71">
                  <c:v>0.39695254747701297</c:v>
                </c:pt>
                <c:pt idx="72">
                  <c:v>0.39104269397545821</c:v>
                </c:pt>
                <c:pt idx="73">
                  <c:v>0.38138781546052752</c:v>
                </c:pt>
                <c:pt idx="74">
                  <c:v>0.36827014030332778</c:v>
                </c:pt>
                <c:pt idx="75">
                  <c:v>0.3520653267643048</c:v>
                </c:pt>
                <c:pt idx="76">
                  <c:v>0.33322460289180567</c:v>
                </c:pt>
                <c:pt idx="77">
                  <c:v>0.31225393336676782</c:v>
                </c:pt>
                <c:pt idx="78">
                  <c:v>0.28969155276148972</c:v>
                </c:pt>
                <c:pt idx="79">
                  <c:v>0.26608524989876198</c:v>
                </c:pt>
                <c:pt idx="80">
                  <c:v>0.24197072451915064</c:v>
                </c:pt>
                <c:pt idx="81">
                  <c:v>0.21785217703255777</c:v>
                </c:pt>
                <c:pt idx="82">
                  <c:v>0.19418605498321995</c:v>
                </c:pt>
                <c:pt idx="83">
                  <c:v>0.17136859204781404</c:v>
                </c:pt>
                <c:pt idx="84">
                  <c:v>0.14972746563575118</c:v>
                </c:pt>
                <c:pt idx="85">
                  <c:v>0.12951759566589754</c:v>
                </c:pt>
                <c:pt idx="86">
                  <c:v>0.1109208346794609</c:v>
                </c:pt>
                <c:pt idx="87">
                  <c:v>9.4049077376891735E-2</c:v>
                </c:pt>
                <c:pt idx="88">
                  <c:v>7.895015830089841E-2</c:v>
                </c:pt>
                <c:pt idx="89">
                  <c:v>6.5615814774680342E-2</c:v>
                </c:pt>
                <c:pt idx="90">
                  <c:v>5.3990966513191289E-2</c:v>
                </c:pt>
                <c:pt idx="91">
                  <c:v>4.3983595980429988E-2</c:v>
                </c:pt>
                <c:pt idx="92">
                  <c:v>3.5474592846233791E-2</c:v>
                </c:pt>
                <c:pt idx="93">
                  <c:v>2.8327037741603125E-2</c:v>
                </c:pt>
                <c:pt idx="94">
                  <c:v>2.2394530294844502E-2</c:v>
                </c:pt>
                <c:pt idx="95">
                  <c:v>1.7528300493569862E-2</c:v>
                </c:pt>
                <c:pt idx="96">
                  <c:v>1.3582969233686681E-2</c:v>
                </c:pt>
                <c:pt idx="97">
                  <c:v>1.0420934814423442E-2</c:v>
                </c:pt>
                <c:pt idx="98">
                  <c:v>7.9154515829806277E-3</c:v>
                </c:pt>
                <c:pt idx="99">
                  <c:v>5.9525324197765468E-3</c:v>
                </c:pt>
                <c:pt idx="100">
                  <c:v>4.4318484119385384E-3</c:v>
                </c:pt>
                <c:pt idx="101">
                  <c:v>3.2668190561999182E-3</c:v>
                </c:pt>
                <c:pt idx="102">
                  <c:v>2.3840882014648404E-3</c:v>
                </c:pt>
                <c:pt idx="103">
                  <c:v>1.7225689390536812E-3</c:v>
                </c:pt>
                <c:pt idx="104">
                  <c:v>1.2322191684730199E-3</c:v>
                </c:pt>
                <c:pt idx="105">
                  <c:v>8.7268269504576015E-4</c:v>
                </c:pt>
                <c:pt idx="106">
                  <c:v>6.119019301137719E-4</c:v>
                </c:pt>
                <c:pt idx="107">
                  <c:v>4.2478027055075143E-4</c:v>
                </c:pt>
              </c:numCache>
            </c:numRef>
          </c:yVal>
          <c:smooth val="1"/>
          <c:extLst>
            <c:ext xmlns:c16="http://schemas.microsoft.com/office/drawing/2014/chart" uri="{C3380CC4-5D6E-409C-BE32-E72D297353CC}">
              <c16:uniqueId val="{00000000-A22D-6B40-A566-55B72441516C}"/>
            </c:ext>
          </c:extLst>
        </c:ser>
        <c:dLbls>
          <c:showLegendKey val="0"/>
          <c:showVal val="0"/>
          <c:showCatName val="0"/>
          <c:showSerName val="0"/>
          <c:showPercent val="0"/>
          <c:showBubbleSize val="0"/>
        </c:dLbls>
        <c:axId val="1710693167"/>
        <c:axId val="1766027327"/>
      </c:scatterChart>
      <c:valAx>
        <c:axId val="1710693167"/>
        <c:scaling>
          <c:orientation val="minMax"/>
        </c:scaling>
        <c:delete val="1"/>
        <c:axPos val="b"/>
        <c:numFmt formatCode="General" sourceLinked="1"/>
        <c:majorTickMark val="none"/>
        <c:minorTickMark val="none"/>
        <c:tickLblPos val="nextTo"/>
        <c:crossAx val="1766027327"/>
        <c:crosses val="autoZero"/>
        <c:crossBetween val="midCat"/>
      </c:valAx>
      <c:valAx>
        <c:axId val="1766027327"/>
        <c:scaling>
          <c:orientation val="minMax"/>
        </c:scaling>
        <c:delete val="1"/>
        <c:axPos val="l"/>
        <c:numFmt formatCode="General" sourceLinked="1"/>
        <c:majorTickMark val="none"/>
        <c:minorTickMark val="none"/>
        <c:tickLblPos val="nextTo"/>
        <c:crossAx val="171069316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185185185185185"/>
          <c:w val="0.93888888888888888"/>
          <c:h val="0.89814814814814814"/>
        </c:manualLayout>
      </c:layout>
      <c:scatterChart>
        <c:scatterStyle val="smoothMarker"/>
        <c:varyColors val="0"/>
        <c:ser>
          <c:idx val="0"/>
          <c:order val="0"/>
          <c:spPr>
            <a:ln w="19050" cap="rnd">
              <a:solidFill>
                <a:schemeClr val="accent1"/>
              </a:solidFill>
              <a:round/>
            </a:ln>
            <a:effectLst/>
          </c:spPr>
          <c:marker>
            <c:symbol val="none"/>
          </c:marker>
          <c:xVal>
            <c:numRef>
              <c:f>Sheet1!$C$3:$C$83</c:f>
              <c:numCache>
                <c:formatCode>General</c:formatCode>
                <c:ptCount val="81"/>
                <c:pt idx="0">
                  <c:v>-4</c:v>
                </c:pt>
                <c:pt idx="1">
                  <c:v>-3.9</c:v>
                </c:pt>
                <c:pt idx="2">
                  <c:v>-3.8</c:v>
                </c:pt>
                <c:pt idx="3">
                  <c:v>-3.7</c:v>
                </c:pt>
                <c:pt idx="4">
                  <c:v>-3.6</c:v>
                </c:pt>
                <c:pt idx="5">
                  <c:v>-3.5</c:v>
                </c:pt>
                <c:pt idx="6">
                  <c:v>-3.4</c:v>
                </c:pt>
                <c:pt idx="7">
                  <c:v>-3.3</c:v>
                </c:pt>
                <c:pt idx="8">
                  <c:v>-3.2</c:v>
                </c:pt>
                <c:pt idx="9">
                  <c:v>-3.1</c:v>
                </c:pt>
                <c:pt idx="10">
                  <c:v>-3</c:v>
                </c:pt>
                <c:pt idx="11">
                  <c:v>-2.9</c:v>
                </c:pt>
                <c:pt idx="12">
                  <c:v>-2.8</c:v>
                </c:pt>
                <c:pt idx="13">
                  <c:v>-2.7</c:v>
                </c:pt>
                <c:pt idx="14">
                  <c:v>-2.6</c:v>
                </c:pt>
                <c:pt idx="15">
                  <c:v>-2.5</c:v>
                </c:pt>
                <c:pt idx="16">
                  <c:v>-2.4</c:v>
                </c:pt>
                <c:pt idx="17">
                  <c:v>-2.2999999999999998</c:v>
                </c:pt>
                <c:pt idx="18">
                  <c:v>-2.2000000000000002</c:v>
                </c:pt>
                <c:pt idx="19">
                  <c:v>-2.1</c:v>
                </c:pt>
                <c:pt idx="20">
                  <c:v>-2</c:v>
                </c:pt>
                <c:pt idx="21">
                  <c:v>-1.9</c:v>
                </c:pt>
                <c:pt idx="22">
                  <c:v>-1.8</c:v>
                </c:pt>
                <c:pt idx="23">
                  <c:v>-1.7</c:v>
                </c:pt>
                <c:pt idx="24">
                  <c:v>-1.6</c:v>
                </c:pt>
                <c:pt idx="25">
                  <c:v>-1.5</c:v>
                </c:pt>
                <c:pt idx="26">
                  <c:v>-1.4</c:v>
                </c:pt>
                <c:pt idx="27">
                  <c:v>-1.3</c:v>
                </c:pt>
                <c:pt idx="28">
                  <c:v>-1.2</c:v>
                </c:pt>
                <c:pt idx="29">
                  <c:v>-1.1000000000000001</c:v>
                </c:pt>
                <c:pt idx="30">
                  <c:v>-1</c:v>
                </c:pt>
                <c:pt idx="31">
                  <c:v>-0.9</c:v>
                </c:pt>
                <c:pt idx="32">
                  <c:v>-0.8</c:v>
                </c:pt>
                <c:pt idx="33">
                  <c:v>-0.7</c:v>
                </c:pt>
                <c:pt idx="34">
                  <c:v>-0.6</c:v>
                </c:pt>
                <c:pt idx="35">
                  <c:v>-0.5</c:v>
                </c:pt>
                <c:pt idx="36">
                  <c:v>-0.4</c:v>
                </c:pt>
                <c:pt idx="37">
                  <c:v>-0.3</c:v>
                </c:pt>
                <c:pt idx="38">
                  <c:v>-0.2</c:v>
                </c:pt>
                <c:pt idx="39">
                  <c:v>-0.1</c:v>
                </c:pt>
                <c:pt idx="40">
                  <c:v>0</c:v>
                </c:pt>
                <c:pt idx="41">
                  <c:v>9.9999999999999603E-2</c:v>
                </c:pt>
                <c:pt idx="42">
                  <c:v>0.2</c:v>
                </c:pt>
                <c:pt idx="43">
                  <c:v>0.3</c:v>
                </c:pt>
                <c:pt idx="44">
                  <c:v>0.4</c:v>
                </c:pt>
                <c:pt idx="45">
                  <c:v>0.5</c:v>
                </c:pt>
                <c:pt idx="46">
                  <c:v>0.6</c:v>
                </c:pt>
                <c:pt idx="47">
                  <c:v>0.7</c:v>
                </c:pt>
                <c:pt idx="48">
                  <c:v>0.8</c:v>
                </c:pt>
                <c:pt idx="49">
                  <c:v>0.9</c:v>
                </c:pt>
                <c:pt idx="50">
                  <c:v>1</c:v>
                </c:pt>
                <c:pt idx="51">
                  <c:v>1.1000000000000001</c:v>
                </c:pt>
                <c:pt idx="52">
                  <c:v>1.2</c:v>
                </c:pt>
                <c:pt idx="53">
                  <c:v>1.3</c:v>
                </c:pt>
                <c:pt idx="54">
                  <c:v>1.4</c:v>
                </c:pt>
                <c:pt idx="55">
                  <c:v>1.50000000000001</c:v>
                </c:pt>
                <c:pt idx="56">
                  <c:v>1.6</c:v>
                </c:pt>
                <c:pt idx="57">
                  <c:v>1.7</c:v>
                </c:pt>
                <c:pt idx="58">
                  <c:v>1.80000000000001</c:v>
                </c:pt>
                <c:pt idx="59">
                  <c:v>1.9000000000000099</c:v>
                </c:pt>
                <c:pt idx="60">
                  <c:v>2.0000000000000102</c:v>
                </c:pt>
                <c:pt idx="61">
                  <c:v>2.1</c:v>
                </c:pt>
                <c:pt idx="62">
                  <c:v>2.2000000000000099</c:v>
                </c:pt>
                <c:pt idx="63">
                  <c:v>2.30000000000001</c:v>
                </c:pt>
                <c:pt idx="64">
                  <c:v>2.4000000000000101</c:v>
                </c:pt>
                <c:pt idx="65">
                  <c:v>2.5000000000000102</c:v>
                </c:pt>
                <c:pt idx="66">
                  <c:v>2.6000000000000099</c:v>
                </c:pt>
                <c:pt idx="67">
                  <c:v>2.7000000000000099</c:v>
                </c:pt>
                <c:pt idx="68">
                  <c:v>2.80000000000001</c:v>
                </c:pt>
                <c:pt idx="69">
                  <c:v>2.9000000000000101</c:v>
                </c:pt>
                <c:pt idx="70">
                  <c:v>3.0000000000000102</c:v>
                </c:pt>
                <c:pt idx="71">
                  <c:v>3.1000000000000099</c:v>
                </c:pt>
                <c:pt idx="72">
                  <c:v>3.2000000000000099</c:v>
                </c:pt>
                <c:pt idx="73">
                  <c:v>3.30000000000001</c:v>
                </c:pt>
                <c:pt idx="74">
                  <c:v>3.4000000000000101</c:v>
                </c:pt>
                <c:pt idx="75">
                  <c:v>3.5000000000000102</c:v>
                </c:pt>
                <c:pt idx="76">
                  <c:v>3.6000000000000099</c:v>
                </c:pt>
                <c:pt idx="77">
                  <c:v>3.7000000000000099</c:v>
                </c:pt>
                <c:pt idx="78">
                  <c:v>3.80000000000001</c:v>
                </c:pt>
                <c:pt idx="79">
                  <c:v>3.9000000000000101</c:v>
                </c:pt>
                <c:pt idx="80">
                  <c:v>4.0000000000000098</c:v>
                </c:pt>
              </c:numCache>
            </c:numRef>
          </c:xVal>
          <c:yVal>
            <c:numRef>
              <c:f>Sheet1!$D$3:$D$83</c:f>
              <c:numCache>
                <c:formatCode>General</c:formatCode>
                <c:ptCount val="81"/>
                <c:pt idx="0">
                  <c:v>1.3383022576488537E-4</c:v>
                </c:pt>
                <c:pt idx="1">
                  <c:v>1.9865547139277272E-4</c:v>
                </c:pt>
                <c:pt idx="2">
                  <c:v>2.9194692579146027E-4</c:v>
                </c:pt>
                <c:pt idx="3">
                  <c:v>4.2478027055075143E-4</c:v>
                </c:pt>
                <c:pt idx="4">
                  <c:v>6.119019301137719E-4</c:v>
                </c:pt>
                <c:pt idx="5">
                  <c:v>8.7268269504576015E-4</c:v>
                </c:pt>
                <c:pt idx="6">
                  <c:v>1.2322191684730199E-3</c:v>
                </c:pt>
                <c:pt idx="7">
                  <c:v>1.7225689390536812E-3</c:v>
                </c:pt>
                <c:pt idx="8">
                  <c:v>2.3840882014648404E-3</c:v>
                </c:pt>
                <c:pt idx="9">
                  <c:v>3.2668190561999182E-3</c:v>
                </c:pt>
                <c:pt idx="10">
                  <c:v>4.4318484119380075E-3</c:v>
                </c:pt>
                <c:pt idx="11">
                  <c:v>5.9525324197758538E-3</c:v>
                </c:pt>
                <c:pt idx="12">
                  <c:v>7.9154515829799686E-3</c:v>
                </c:pt>
                <c:pt idx="13">
                  <c:v>1.0420934814422592E-2</c:v>
                </c:pt>
                <c:pt idx="14">
                  <c:v>1.3582969233685613E-2</c:v>
                </c:pt>
                <c:pt idx="15">
                  <c:v>1.752830049356854E-2</c:v>
                </c:pt>
                <c:pt idx="16">
                  <c:v>2.2394530294842899E-2</c:v>
                </c:pt>
                <c:pt idx="17">
                  <c:v>2.8327037741601186E-2</c:v>
                </c:pt>
                <c:pt idx="18">
                  <c:v>3.5474592846231424E-2</c:v>
                </c:pt>
                <c:pt idx="19">
                  <c:v>4.3983595980427191E-2</c:v>
                </c:pt>
                <c:pt idx="20">
                  <c:v>5.3990966513188063E-2</c:v>
                </c:pt>
                <c:pt idx="21">
                  <c:v>6.5615814774676595E-2</c:v>
                </c:pt>
                <c:pt idx="22">
                  <c:v>7.8950158300894149E-2</c:v>
                </c:pt>
                <c:pt idx="23">
                  <c:v>9.4049077376886947E-2</c:v>
                </c:pt>
                <c:pt idx="24">
                  <c:v>0.11092083467945554</c:v>
                </c:pt>
                <c:pt idx="25">
                  <c:v>0.12951759566589174</c:v>
                </c:pt>
                <c:pt idx="26">
                  <c:v>0.14972746563574488</c:v>
                </c:pt>
                <c:pt idx="27">
                  <c:v>0.17136859204780736</c:v>
                </c:pt>
                <c:pt idx="28">
                  <c:v>0.19418605498321295</c:v>
                </c:pt>
                <c:pt idx="29">
                  <c:v>0.21785217703255053</c:v>
                </c:pt>
                <c:pt idx="30">
                  <c:v>0.24197072451914337</c:v>
                </c:pt>
                <c:pt idx="31">
                  <c:v>0.26608524989875482</c:v>
                </c:pt>
                <c:pt idx="32">
                  <c:v>0.28969155276148273</c:v>
                </c:pt>
                <c:pt idx="33">
                  <c:v>0.31225393336676127</c:v>
                </c:pt>
                <c:pt idx="34">
                  <c:v>0.33322460289179967</c:v>
                </c:pt>
                <c:pt idx="35">
                  <c:v>0.35206532676429952</c:v>
                </c:pt>
                <c:pt idx="36">
                  <c:v>0.36827014030332333</c:v>
                </c:pt>
                <c:pt idx="37">
                  <c:v>0.38138781546052414</c:v>
                </c:pt>
                <c:pt idx="38">
                  <c:v>0.39104269397545588</c:v>
                </c:pt>
                <c:pt idx="39">
                  <c:v>0.39695254747701181</c:v>
                </c:pt>
                <c:pt idx="40">
                  <c:v>0.3989422804014327</c:v>
                </c:pt>
                <c:pt idx="41">
                  <c:v>0.39695254747701181</c:v>
                </c:pt>
                <c:pt idx="42">
                  <c:v>0.39104269397545588</c:v>
                </c:pt>
                <c:pt idx="43">
                  <c:v>0.38138781546052414</c:v>
                </c:pt>
                <c:pt idx="44">
                  <c:v>0.36827014030332333</c:v>
                </c:pt>
                <c:pt idx="45">
                  <c:v>0.35206532676429952</c:v>
                </c:pt>
                <c:pt idx="46">
                  <c:v>0.33322460289179967</c:v>
                </c:pt>
                <c:pt idx="47">
                  <c:v>0.31225393336676127</c:v>
                </c:pt>
                <c:pt idx="48">
                  <c:v>0.28969155276148273</c:v>
                </c:pt>
                <c:pt idx="49">
                  <c:v>0.26608524989875482</c:v>
                </c:pt>
                <c:pt idx="50">
                  <c:v>0.24197072451914337</c:v>
                </c:pt>
                <c:pt idx="51">
                  <c:v>0.21785217703255053</c:v>
                </c:pt>
                <c:pt idx="52">
                  <c:v>0.19418605498321295</c:v>
                </c:pt>
                <c:pt idx="53">
                  <c:v>0.17136859204780736</c:v>
                </c:pt>
                <c:pt idx="54">
                  <c:v>0.14972746563574488</c:v>
                </c:pt>
                <c:pt idx="55">
                  <c:v>0.1295175956658898</c:v>
                </c:pt>
                <c:pt idx="56">
                  <c:v>0.11092083467945554</c:v>
                </c:pt>
                <c:pt idx="57">
                  <c:v>9.4049077376886947E-2</c:v>
                </c:pt>
                <c:pt idx="58">
                  <c:v>7.8950158300892734E-2</c:v>
                </c:pt>
                <c:pt idx="59">
                  <c:v>6.561581477467536E-2</c:v>
                </c:pt>
                <c:pt idx="60">
                  <c:v>5.3990966513186953E-2</c:v>
                </c:pt>
                <c:pt idx="61">
                  <c:v>4.3983595980427191E-2</c:v>
                </c:pt>
                <c:pt idx="62">
                  <c:v>3.5474592846230668E-2</c:v>
                </c:pt>
                <c:pt idx="63">
                  <c:v>2.8327037741600516E-2</c:v>
                </c:pt>
                <c:pt idx="64">
                  <c:v>2.2394530294842355E-2</c:v>
                </c:pt>
                <c:pt idx="65">
                  <c:v>1.7528300493568086E-2</c:v>
                </c:pt>
                <c:pt idx="66">
                  <c:v>1.3582969233685271E-2</c:v>
                </c:pt>
                <c:pt idx="67">
                  <c:v>1.0420934814422318E-2</c:v>
                </c:pt>
                <c:pt idx="68">
                  <c:v>7.915451582979743E-3</c:v>
                </c:pt>
                <c:pt idx="69">
                  <c:v>5.9525324197756795E-3</c:v>
                </c:pt>
                <c:pt idx="70">
                  <c:v>4.431848411937874E-3</c:v>
                </c:pt>
                <c:pt idx="71">
                  <c:v>3.2668190561998202E-3</c:v>
                </c:pt>
                <c:pt idx="72">
                  <c:v>2.3840882014647662E-3</c:v>
                </c:pt>
                <c:pt idx="73">
                  <c:v>1.7225689390536229E-3</c:v>
                </c:pt>
                <c:pt idx="74">
                  <c:v>1.2322191684729772E-3</c:v>
                </c:pt>
                <c:pt idx="75">
                  <c:v>8.7268269504572915E-4</c:v>
                </c:pt>
                <c:pt idx="76">
                  <c:v>6.1190193011375076E-4</c:v>
                </c:pt>
                <c:pt idx="77">
                  <c:v>4.2478027055073593E-4</c:v>
                </c:pt>
                <c:pt idx="78">
                  <c:v>2.919469257914491E-4</c:v>
                </c:pt>
                <c:pt idx="79">
                  <c:v>1.9865547139276475E-4</c:v>
                </c:pt>
                <c:pt idx="80">
                  <c:v>1.3383022576488014E-4</c:v>
                </c:pt>
              </c:numCache>
            </c:numRef>
          </c:yVal>
          <c:smooth val="1"/>
          <c:extLst>
            <c:ext xmlns:c16="http://schemas.microsoft.com/office/drawing/2014/chart" uri="{C3380CC4-5D6E-409C-BE32-E72D297353CC}">
              <c16:uniqueId val="{00000000-5EE6-1A47-BA39-B2B4065C77FF}"/>
            </c:ext>
          </c:extLst>
        </c:ser>
        <c:dLbls>
          <c:showLegendKey val="0"/>
          <c:showVal val="0"/>
          <c:showCatName val="0"/>
          <c:showSerName val="0"/>
          <c:showPercent val="0"/>
          <c:showBubbleSize val="0"/>
        </c:dLbls>
        <c:axId val="1684679583"/>
        <c:axId val="1684681231"/>
      </c:scatterChart>
      <c:valAx>
        <c:axId val="1684679583"/>
        <c:scaling>
          <c:orientation val="minMax"/>
        </c:scaling>
        <c:delete val="1"/>
        <c:axPos val="b"/>
        <c:numFmt formatCode="General" sourceLinked="1"/>
        <c:majorTickMark val="none"/>
        <c:minorTickMark val="none"/>
        <c:tickLblPos val="nextTo"/>
        <c:crossAx val="1684681231"/>
        <c:crosses val="autoZero"/>
        <c:crossBetween val="midCat"/>
      </c:valAx>
      <c:valAx>
        <c:axId val="1684681231"/>
        <c:scaling>
          <c:orientation val="minMax"/>
        </c:scaling>
        <c:delete val="1"/>
        <c:axPos val="l"/>
        <c:numFmt formatCode="General" sourceLinked="1"/>
        <c:majorTickMark val="none"/>
        <c:minorTickMark val="none"/>
        <c:tickLblPos val="nextTo"/>
        <c:crossAx val="168467958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2353E-D94A-46A7-BB36-48862F27E2C9}" type="datetimeFigureOut">
              <a:rPr kumimoji="1" lang="ja-JP" altLang="en-US" smtClean="0"/>
              <a:t>2022/4/17</a:t>
            </a:fld>
            <a:endParaRPr kumimoji="1" lang="ja-JP" altLang="en-US"/>
          </a:p>
        </p:txBody>
      </p:sp>
      <p:sp>
        <p:nvSpPr>
          <p:cNvPr id="4" name="スライド イメージ プレースホルダー 3"/>
          <p:cNvSpPr>
            <a:spLocks noGrp="1" noRot="1" noChangeAspect="1"/>
          </p:cNvSpPr>
          <p:nvPr>
            <p:ph type="sldImg" idx="2"/>
          </p:nvPr>
        </p:nvSpPr>
        <p:spPr>
          <a:xfrm>
            <a:off x="862013" y="1143000"/>
            <a:ext cx="51339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525A2-A5FE-4BD6-B310-25CDB1656FCB}" type="slidenum">
              <a:rPr kumimoji="1" lang="ja-JP" altLang="en-US" smtClean="0"/>
              <a:t>‹#›</a:t>
            </a:fld>
            <a:endParaRPr kumimoji="1" lang="ja-JP" altLang="en-US"/>
          </a:p>
        </p:txBody>
      </p:sp>
    </p:spTree>
    <p:extLst>
      <p:ext uri="{BB962C8B-B14F-4D97-AF65-F5344CB8AC3E}">
        <p14:creationId xmlns:p14="http://schemas.microsoft.com/office/powerpoint/2010/main" val="8585249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62013" y="1143000"/>
            <a:ext cx="5133975" cy="3086100"/>
          </a:xfrm>
        </p:spPr>
      </p:sp>
      <p:sp>
        <p:nvSpPr>
          <p:cNvPr id="3" name="ノート プレースホルダー 2"/>
          <p:cNvSpPr>
            <a:spLocks noGrp="1"/>
          </p:cNvSpPr>
          <p:nvPr>
            <p:ph type="body" idx="1"/>
          </p:nvPr>
        </p:nvSpPr>
        <p:spPr/>
        <p:txBody>
          <a:bodyPr/>
          <a:lstStyle/>
          <a:p>
            <a:r>
              <a:rPr kumimoji="1" lang="ja-JP" altLang="en-US"/>
              <a:t>・そこで</a:t>
            </a:r>
            <a:r>
              <a:rPr kumimoji="1" lang="en-US" altLang="ja-JP" dirty="0"/>
              <a:t>PGGAN</a:t>
            </a:r>
            <a:r>
              <a:rPr kumimoji="1" lang="ja-JP" altLang="en-US"/>
              <a:t>をベースとしてこのようなアーキテクチャのモデルを構築しました．</a:t>
            </a:r>
            <a:endParaRPr kumimoji="1" lang="en-US" altLang="ja-JP" dirty="0"/>
          </a:p>
          <a:p>
            <a:r>
              <a:rPr kumimoji="1" lang="ja-JP" altLang="en-US"/>
              <a:t>先ほど説明した</a:t>
            </a:r>
            <a:r>
              <a:rPr kumimoji="1" lang="en-US" altLang="ja-JP" dirty="0"/>
              <a:t>impressions2font</a:t>
            </a:r>
            <a:r>
              <a:rPr kumimoji="1" lang="ja-JP" altLang="en-US"/>
              <a:t>を異なる点は</a:t>
            </a:r>
            <a:r>
              <a:rPr kumimoji="1" lang="en-US" altLang="ja-JP" dirty="0"/>
              <a:t>3</a:t>
            </a:r>
            <a:r>
              <a:rPr kumimoji="1" lang="ja-JP" altLang="en-US"/>
              <a:t>つありまして，一つ目は</a:t>
            </a:r>
            <a:r>
              <a:rPr kumimoji="1" lang="en-US" altLang="ja-JP" dirty="0"/>
              <a:t>progressive</a:t>
            </a:r>
            <a:r>
              <a:rPr kumimoji="1" lang="ja-JP" altLang="en-US"/>
              <a:t>な層構造を</a:t>
            </a:r>
            <a:r>
              <a:rPr kumimoji="1" lang="en-US" altLang="ja-JP" dirty="0"/>
              <a:t>Generator, Discriminator</a:t>
            </a:r>
            <a:r>
              <a:rPr kumimoji="1" lang="ja-JP" altLang="en-US"/>
              <a:t>ともに導入しました．</a:t>
            </a:r>
            <a:endParaRPr kumimoji="1" lang="en-US" altLang="ja-JP" dirty="0"/>
          </a:p>
          <a:p>
            <a:r>
              <a:rPr kumimoji="1" lang="ja-JP" altLang="en-US"/>
              <a:t>二つ目は</a:t>
            </a:r>
            <a:r>
              <a:rPr kumimoji="1" lang="en-US" altLang="ja-JP" dirty="0"/>
              <a:t>,</a:t>
            </a:r>
            <a:r>
              <a:rPr kumimoji="1" lang="ja-JP" altLang="en-US"/>
              <a:t>　印象の埋め込み表現を</a:t>
            </a:r>
            <a:r>
              <a:rPr kumimoji="1" lang="en-US" altLang="ja-JP" dirty="0"/>
              <a:t>Discriminator</a:t>
            </a:r>
            <a:r>
              <a:rPr kumimoji="1" lang="ja-JP" altLang="en-US"/>
              <a:t>にも与えるということです．３つ目は，</a:t>
            </a:r>
            <a:r>
              <a:rPr kumimoji="1" lang="en-US" altLang="ja-JP" dirty="0"/>
              <a:t>conditioning </a:t>
            </a:r>
            <a:r>
              <a:rPr kumimoji="1" lang="en-US" altLang="ja-JP" dirty="0" err="1"/>
              <a:t>audumentation</a:t>
            </a:r>
            <a:r>
              <a:rPr kumimoji="1" lang="ja-JP" altLang="en-US"/>
              <a:t>と呼ばれる手法なんですけども，このように学習に使用する印象の埋め込み表現に確率的な要素を加えるということです．このようにしてノイズを与えることで，同じ印象からでもより多様性のあるフォントを生成することを可能とし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B5980A39-D958-4027-ADD0-9E02E6D50857}" type="slidenum">
              <a:rPr kumimoji="1" lang="ja-JP" altLang="en-US" smtClean="0"/>
              <a:t>1</a:t>
            </a:fld>
            <a:endParaRPr kumimoji="1" lang="ja-JP" altLang="en-US"/>
          </a:p>
        </p:txBody>
      </p:sp>
    </p:spTree>
    <p:extLst>
      <p:ext uri="{BB962C8B-B14F-4D97-AF65-F5344CB8AC3E}">
        <p14:creationId xmlns:p14="http://schemas.microsoft.com/office/powerpoint/2010/main" val="1818672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4E525A2-A5FE-4BD6-B310-25CDB1656FCB}" type="slidenum">
              <a:rPr kumimoji="1" lang="ja-JP" altLang="en-US" smtClean="0"/>
              <a:t>2</a:t>
            </a:fld>
            <a:endParaRPr kumimoji="1" lang="ja-JP" altLang="en-US"/>
          </a:p>
        </p:txBody>
      </p:sp>
    </p:spTree>
    <p:extLst>
      <p:ext uri="{BB962C8B-B14F-4D97-AF65-F5344CB8AC3E}">
        <p14:creationId xmlns:p14="http://schemas.microsoft.com/office/powerpoint/2010/main" val="3019282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62013" y="1143000"/>
            <a:ext cx="5133975"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4E525A2-A5FE-4BD6-B310-25CDB1656FCB}" type="slidenum">
              <a:rPr kumimoji="1" lang="ja-JP" altLang="en-US" smtClean="0"/>
              <a:t>5</a:t>
            </a:fld>
            <a:endParaRPr kumimoji="1" lang="ja-JP" altLang="en-US"/>
          </a:p>
        </p:txBody>
      </p:sp>
    </p:spTree>
    <p:extLst>
      <p:ext uri="{BB962C8B-B14F-4D97-AF65-F5344CB8AC3E}">
        <p14:creationId xmlns:p14="http://schemas.microsoft.com/office/powerpoint/2010/main" val="2221650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862013" y="1143000"/>
            <a:ext cx="5133975"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4E525A2-A5FE-4BD6-B310-25CDB1656FCB}" type="slidenum">
              <a:rPr kumimoji="1" lang="ja-JP" altLang="en-US" smtClean="0"/>
              <a:t>6</a:t>
            </a:fld>
            <a:endParaRPr kumimoji="1" lang="ja-JP" altLang="en-US"/>
          </a:p>
        </p:txBody>
      </p:sp>
    </p:spTree>
    <p:extLst>
      <p:ext uri="{BB962C8B-B14F-4D97-AF65-F5344CB8AC3E}">
        <p14:creationId xmlns:p14="http://schemas.microsoft.com/office/powerpoint/2010/main" val="378476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4E525A2-A5FE-4BD6-B310-25CDB1656FCB}" type="slidenum">
              <a:rPr kumimoji="1" lang="ja-JP" altLang="en-US" smtClean="0"/>
              <a:t>15</a:t>
            </a:fld>
            <a:endParaRPr kumimoji="1" lang="ja-JP" altLang="en-US"/>
          </a:p>
        </p:txBody>
      </p:sp>
    </p:spTree>
    <p:extLst>
      <p:ext uri="{BB962C8B-B14F-4D97-AF65-F5344CB8AC3E}">
        <p14:creationId xmlns:p14="http://schemas.microsoft.com/office/powerpoint/2010/main" val="1261716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50083" y="1770320"/>
            <a:ext cx="13500497" cy="3765997"/>
          </a:xfrm>
        </p:spPr>
        <p:txBody>
          <a:bodyPr anchor="b"/>
          <a:lstStyle>
            <a:lvl1pPr algn="ctr">
              <a:defRPr sz="8858"/>
            </a:lvl1pPr>
          </a:lstStyle>
          <a:p>
            <a:r>
              <a:rPr lang="ja-JP" altLang="en-US"/>
              <a:t>マスター タイトルの書式設定</a:t>
            </a:r>
            <a:endParaRPr lang="en-US" dirty="0"/>
          </a:p>
        </p:txBody>
      </p:sp>
      <p:sp>
        <p:nvSpPr>
          <p:cNvPr id="3" name="Subtitle 2"/>
          <p:cNvSpPr>
            <a:spLocks noGrp="1"/>
          </p:cNvSpPr>
          <p:nvPr>
            <p:ph type="subTitle" idx="1"/>
          </p:nvPr>
        </p:nvSpPr>
        <p:spPr>
          <a:xfrm>
            <a:off x="2250083" y="5681548"/>
            <a:ext cx="13500497" cy="2611658"/>
          </a:xfrm>
        </p:spPr>
        <p:txBody>
          <a:bodyPr/>
          <a:lstStyle>
            <a:lvl1pPr marL="0" indent="0" algn="ctr">
              <a:buNone/>
              <a:defRPr sz="3543"/>
            </a:lvl1pPr>
            <a:lvl2pPr marL="675010" indent="0" algn="ctr">
              <a:buNone/>
              <a:defRPr sz="2953"/>
            </a:lvl2pPr>
            <a:lvl3pPr marL="1350020" indent="0" algn="ctr">
              <a:buNone/>
              <a:defRPr sz="2658"/>
            </a:lvl3pPr>
            <a:lvl4pPr marL="2025030" indent="0" algn="ctr">
              <a:buNone/>
              <a:defRPr sz="2362"/>
            </a:lvl4pPr>
            <a:lvl5pPr marL="2700040" indent="0" algn="ctr">
              <a:buNone/>
              <a:defRPr sz="2362"/>
            </a:lvl5pPr>
            <a:lvl6pPr marL="3375050" indent="0" algn="ctr">
              <a:buNone/>
              <a:defRPr sz="2362"/>
            </a:lvl6pPr>
            <a:lvl7pPr marL="4050060" indent="0" algn="ctr">
              <a:buNone/>
              <a:defRPr sz="2362"/>
            </a:lvl7pPr>
            <a:lvl8pPr marL="4725071" indent="0" algn="ctr">
              <a:buNone/>
              <a:defRPr sz="2362"/>
            </a:lvl8pPr>
            <a:lvl9pPr marL="5400081" indent="0" algn="ctr">
              <a:buNone/>
              <a:defRPr sz="2362"/>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7A6E0A2-0D14-449B-A6E7-E2E2F18A036D}" type="datetimeFigureOut">
              <a:rPr kumimoji="1" lang="ja-JP" altLang="en-US" smtClean="0"/>
              <a:t>2022/4/17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3507713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7A6E0A2-0D14-449B-A6E7-E2E2F18A036D}" type="datetimeFigureOut">
              <a:rPr kumimoji="1" lang="ja-JP" altLang="en-US" smtClean="0"/>
              <a:t>2022/4/17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3052734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881724" y="575917"/>
            <a:ext cx="3881393" cy="91670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37545" y="575917"/>
            <a:ext cx="11419171" cy="91670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7A6E0A2-0D14-449B-A6E7-E2E2F18A036D}" type="datetimeFigureOut">
              <a:rPr kumimoji="1" lang="ja-JP" altLang="en-US" smtClean="0"/>
              <a:t>2022/4/17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1119083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7A6E0A2-0D14-449B-A6E7-E2E2F18A036D}" type="datetimeFigureOut">
              <a:rPr kumimoji="1" lang="ja-JP" altLang="en-US" smtClean="0"/>
              <a:t>2022/4/17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261855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8170" y="2696796"/>
            <a:ext cx="15525572" cy="4499664"/>
          </a:xfrm>
        </p:spPr>
        <p:txBody>
          <a:bodyPr anchor="b"/>
          <a:lstStyle>
            <a:lvl1pPr>
              <a:defRPr sz="885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8170" y="7239029"/>
            <a:ext cx="15525572" cy="2366267"/>
          </a:xfrm>
        </p:spPr>
        <p:txBody>
          <a:bodyPr/>
          <a:lstStyle>
            <a:lvl1pPr marL="0" indent="0">
              <a:buNone/>
              <a:defRPr sz="3543">
                <a:solidFill>
                  <a:schemeClr val="tx1">
                    <a:tint val="75000"/>
                  </a:schemeClr>
                </a:solidFill>
              </a:defRPr>
            </a:lvl1pPr>
            <a:lvl2pPr marL="675010" indent="0">
              <a:buNone/>
              <a:defRPr sz="2953">
                <a:solidFill>
                  <a:schemeClr val="tx1">
                    <a:tint val="75000"/>
                  </a:schemeClr>
                </a:solidFill>
              </a:defRPr>
            </a:lvl2pPr>
            <a:lvl3pPr marL="1350020" indent="0">
              <a:buNone/>
              <a:defRPr sz="2658">
                <a:solidFill>
                  <a:schemeClr val="tx1">
                    <a:tint val="75000"/>
                  </a:schemeClr>
                </a:solidFill>
              </a:defRPr>
            </a:lvl3pPr>
            <a:lvl4pPr marL="2025030" indent="0">
              <a:buNone/>
              <a:defRPr sz="2362">
                <a:solidFill>
                  <a:schemeClr val="tx1">
                    <a:tint val="75000"/>
                  </a:schemeClr>
                </a:solidFill>
              </a:defRPr>
            </a:lvl4pPr>
            <a:lvl5pPr marL="2700040" indent="0">
              <a:buNone/>
              <a:defRPr sz="2362">
                <a:solidFill>
                  <a:schemeClr val="tx1">
                    <a:tint val="75000"/>
                  </a:schemeClr>
                </a:solidFill>
              </a:defRPr>
            </a:lvl5pPr>
            <a:lvl6pPr marL="3375050" indent="0">
              <a:buNone/>
              <a:defRPr sz="2362">
                <a:solidFill>
                  <a:schemeClr val="tx1">
                    <a:tint val="75000"/>
                  </a:schemeClr>
                </a:solidFill>
              </a:defRPr>
            </a:lvl6pPr>
            <a:lvl7pPr marL="4050060" indent="0">
              <a:buNone/>
              <a:defRPr sz="2362">
                <a:solidFill>
                  <a:schemeClr val="tx1">
                    <a:tint val="75000"/>
                  </a:schemeClr>
                </a:solidFill>
              </a:defRPr>
            </a:lvl7pPr>
            <a:lvl8pPr marL="4725071" indent="0">
              <a:buNone/>
              <a:defRPr sz="2362">
                <a:solidFill>
                  <a:schemeClr val="tx1">
                    <a:tint val="75000"/>
                  </a:schemeClr>
                </a:solidFill>
              </a:defRPr>
            </a:lvl8pPr>
            <a:lvl9pPr marL="5400081" indent="0">
              <a:buNone/>
              <a:defRPr sz="2362">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7A6E0A2-0D14-449B-A6E7-E2E2F18A036D}" type="datetimeFigureOut">
              <a:rPr kumimoji="1" lang="ja-JP" altLang="en-US" smtClean="0"/>
              <a:t>2022/4/17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176184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37545" y="2879585"/>
            <a:ext cx="7650282" cy="686343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9112836" y="2879585"/>
            <a:ext cx="7650282" cy="686343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7A6E0A2-0D14-449B-A6E7-E2E2F18A036D}" type="datetimeFigureOut">
              <a:rPr kumimoji="1" lang="ja-JP" altLang="en-US" smtClean="0"/>
              <a:t>2022/4/17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2783546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39890" y="575918"/>
            <a:ext cx="15525572" cy="209083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39891" y="2651723"/>
            <a:ext cx="7615123" cy="1299569"/>
          </a:xfrm>
        </p:spPr>
        <p:txBody>
          <a:bodyPr anchor="b"/>
          <a:lstStyle>
            <a:lvl1pPr marL="0" indent="0">
              <a:buNone/>
              <a:defRPr sz="3543" b="1"/>
            </a:lvl1pPr>
            <a:lvl2pPr marL="675010" indent="0">
              <a:buNone/>
              <a:defRPr sz="2953" b="1"/>
            </a:lvl2pPr>
            <a:lvl3pPr marL="1350020" indent="0">
              <a:buNone/>
              <a:defRPr sz="2658" b="1"/>
            </a:lvl3pPr>
            <a:lvl4pPr marL="2025030" indent="0">
              <a:buNone/>
              <a:defRPr sz="2362" b="1"/>
            </a:lvl4pPr>
            <a:lvl5pPr marL="2700040" indent="0">
              <a:buNone/>
              <a:defRPr sz="2362" b="1"/>
            </a:lvl5pPr>
            <a:lvl6pPr marL="3375050" indent="0">
              <a:buNone/>
              <a:defRPr sz="2362" b="1"/>
            </a:lvl6pPr>
            <a:lvl7pPr marL="4050060" indent="0">
              <a:buNone/>
              <a:defRPr sz="2362" b="1"/>
            </a:lvl7pPr>
            <a:lvl8pPr marL="4725071" indent="0">
              <a:buNone/>
              <a:defRPr sz="2362" b="1"/>
            </a:lvl8pPr>
            <a:lvl9pPr marL="5400081" indent="0">
              <a:buNone/>
              <a:defRPr sz="2362" b="1"/>
            </a:lvl9pPr>
          </a:lstStyle>
          <a:p>
            <a:pPr lvl="0"/>
            <a:r>
              <a:rPr lang="ja-JP" altLang="en-US"/>
              <a:t>マスター テキストの書式設定</a:t>
            </a:r>
          </a:p>
        </p:txBody>
      </p:sp>
      <p:sp>
        <p:nvSpPr>
          <p:cNvPr id="4" name="Content Placeholder 3"/>
          <p:cNvSpPr>
            <a:spLocks noGrp="1"/>
          </p:cNvSpPr>
          <p:nvPr>
            <p:ph sz="half" idx="2"/>
          </p:nvPr>
        </p:nvSpPr>
        <p:spPr>
          <a:xfrm>
            <a:off x="1239891" y="3951292"/>
            <a:ext cx="7615123" cy="581175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9112836" y="2651723"/>
            <a:ext cx="7652626" cy="1299569"/>
          </a:xfrm>
        </p:spPr>
        <p:txBody>
          <a:bodyPr anchor="b"/>
          <a:lstStyle>
            <a:lvl1pPr marL="0" indent="0">
              <a:buNone/>
              <a:defRPr sz="3543" b="1"/>
            </a:lvl1pPr>
            <a:lvl2pPr marL="675010" indent="0">
              <a:buNone/>
              <a:defRPr sz="2953" b="1"/>
            </a:lvl2pPr>
            <a:lvl3pPr marL="1350020" indent="0">
              <a:buNone/>
              <a:defRPr sz="2658" b="1"/>
            </a:lvl3pPr>
            <a:lvl4pPr marL="2025030" indent="0">
              <a:buNone/>
              <a:defRPr sz="2362" b="1"/>
            </a:lvl4pPr>
            <a:lvl5pPr marL="2700040" indent="0">
              <a:buNone/>
              <a:defRPr sz="2362" b="1"/>
            </a:lvl5pPr>
            <a:lvl6pPr marL="3375050" indent="0">
              <a:buNone/>
              <a:defRPr sz="2362" b="1"/>
            </a:lvl6pPr>
            <a:lvl7pPr marL="4050060" indent="0">
              <a:buNone/>
              <a:defRPr sz="2362" b="1"/>
            </a:lvl7pPr>
            <a:lvl8pPr marL="4725071" indent="0">
              <a:buNone/>
              <a:defRPr sz="2362" b="1"/>
            </a:lvl8pPr>
            <a:lvl9pPr marL="5400081" indent="0">
              <a:buNone/>
              <a:defRPr sz="2362" b="1"/>
            </a:lvl9pPr>
          </a:lstStyle>
          <a:p>
            <a:pPr lvl="0"/>
            <a:r>
              <a:rPr lang="ja-JP" altLang="en-US"/>
              <a:t>マスター テキストの書式設定</a:t>
            </a:r>
          </a:p>
        </p:txBody>
      </p:sp>
      <p:sp>
        <p:nvSpPr>
          <p:cNvPr id="6" name="Content Placeholder 5"/>
          <p:cNvSpPr>
            <a:spLocks noGrp="1"/>
          </p:cNvSpPr>
          <p:nvPr>
            <p:ph sz="quarter" idx="4"/>
          </p:nvPr>
        </p:nvSpPr>
        <p:spPr>
          <a:xfrm>
            <a:off x="9112836" y="3951292"/>
            <a:ext cx="7652626" cy="581175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7A6E0A2-0D14-449B-A6E7-E2E2F18A036D}" type="datetimeFigureOut">
              <a:rPr kumimoji="1" lang="ja-JP" altLang="en-US" smtClean="0"/>
              <a:t>2022/4/17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280541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7A6E0A2-0D14-449B-A6E7-E2E2F18A036D}" type="datetimeFigureOut">
              <a:rPr kumimoji="1" lang="ja-JP" altLang="en-US" smtClean="0"/>
              <a:t>2022/4/17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769793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A6E0A2-0D14-449B-A6E7-E2E2F18A036D}" type="datetimeFigureOut">
              <a:rPr kumimoji="1" lang="ja-JP" altLang="en-US" smtClean="0"/>
              <a:t>2022/4/17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195935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239891" y="721148"/>
            <a:ext cx="5805682" cy="2524019"/>
          </a:xfrm>
        </p:spPr>
        <p:txBody>
          <a:bodyPr anchor="b"/>
          <a:lstStyle>
            <a:lvl1pPr>
              <a:defRPr sz="4724"/>
            </a:lvl1pPr>
          </a:lstStyle>
          <a:p>
            <a:r>
              <a:rPr lang="ja-JP" altLang="en-US"/>
              <a:t>マスター タイトルの書式設定</a:t>
            </a:r>
            <a:endParaRPr lang="en-US" dirty="0"/>
          </a:p>
        </p:txBody>
      </p:sp>
      <p:sp>
        <p:nvSpPr>
          <p:cNvPr id="3" name="Content Placeholder 2"/>
          <p:cNvSpPr>
            <a:spLocks noGrp="1"/>
          </p:cNvSpPr>
          <p:nvPr>
            <p:ph idx="1"/>
          </p:nvPr>
        </p:nvSpPr>
        <p:spPr>
          <a:xfrm>
            <a:off x="7652626" y="1557481"/>
            <a:ext cx="9112836" cy="7687241"/>
          </a:xfrm>
        </p:spPr>
        <p:txBody>
          <a:bodyPr/>
          <a:lstStyle>
            <a:lvl1pPr>
              <a:defRPr sz="4724"/>
            </a:lvl1pPr>
            <a:lvl2pPr>
              <a:defRPr sz="4134"/>
            </a:lvl2pPr>
            <a:lvl3pPr>
              <a:defRPr sz="3543"/>
            </a:lvl3pPr>
            <a:lvl4pPr>
              <a:defRPr sz="2953"/>
            </a:lvl4pPr>
            <a:lvl5pPr>
              <a:defRPr sz="2953"/>
            </a:lvl5pPr>
            <a:lvl6pPr>
              <a:defRPr sz="2953"/>
            </a:lvl6pPr>
            <a:lvl7pPr>
              <a:defRPr sz="2953"/>
            </a:lvl7pPr>
            <a:lvl8pPr>
              <a:defRPr sz="2953"/>
            </a:lvl8pPr>
            <a:lvl9pPr>
              <a:defRPr sz="2953"/>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239891" y="3245168"/>
            <a:ext cx="5805682" cy="6012074"/>
          </a:xfrm>
        </p:spPr>
        <p:txBody>
          <a:bodyPr/>
          <a:lstStyle>
            <a:lvl1pPr marL="0" indent="0">
              <a:buNone/>
              <a:defRPr sz="2362"/>
            </a:lvl1pPr>
            <a:lvl2pPr marL="675010" indent="0">
              <a:buNone/>
              <a:defRPr sz="2067"/>
            </a:lvl2pPr>
            <a:lvl3pPr marL="1350020" indent="0">
              <a:buNone/>
              <a:defRPr sz="1772"/>
            </a:lvl3pPr>
            <a:lvl4pPr marL="2025030" indent="0">
              <a:buNone/>
              <a:defRPr sz="1476"/>
            </a:lvl4pPr>
            <a:lvl5pPr marL="2700040" indent="0">
              <a:buNone/>
              <a:defRPr sz="1476"/>
            </a:lvl5pPr>
            <a:lvl6pPr marL="3375050" indent="0">
              <a:buNone/>
              <a:defRPr sz="1476"/>
            </a:lvl6pPr>
            <a:lvl7pPr marL="4050060" indent="0">
              <a:buNone/>
              <a:defRPr sz="1476"/>
            </a:lvl7pPr>
            <a:lvl8pPr marL="4725071" indent="0">
              <a:buNone/>
              <a:defRPr sz="1476"/>
            </a:lvl8pPr>
            <a:lvl9pPr marL="5400081" indent="0">
              <a:buNone/>
              <a:defRPr sz="1476"/>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7A6E0A2-0D14-449B-A6E7-E2E2F18A036D}" type="datetimeFigureOut">
              <a:rPr kumimoji="1" lang="ja-JP" altLang="en-US" smtClean="0"/>
              <a:t>2022/4/17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790188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239891" y="721148"/>
            <a:ext cx="5805682" cy="2524019"/>
          </a:xfrm>
        </p:spPr>
        <p:txBody>
          <a:bodyPr anchor="b"/>
          <a:lstStyle>
            <a:lvl1pPr>
              <a:defRPr sz="4724"/>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652626" y="1557481"/>
            <a:ext cx="9112836" cy="7687241"/>
          </a:xfrm>
        </p:spPr>
        <p:txBody>
          <a:bodyPr anchor="t"/>
          <a:lstStyle>
            <a:lvl1pPr marL="0" indent="0">
              <a:buNone/>
              <a:defRPr sz="4724"/>
            </a:lvl1pPr>
            <a:lvl2pPr marL="675010" indent="0">
              <a:buNone/>
              <a:defRPr sz="4134"/>
            </a:lvl2pPr>
            <a:lvl3pPr marL="1350020" indent="0">
              <a:buNone/>
              <a:defRPr sz="3543"/>
            </a:lvl3pPr>
            <a:lvl4pPr marL="2025030" indent="0">
              <a:buNone/>
              <a:defRPr sz="2953"/>
            </a:lvl4pPr>
            <a:lvl5pPr marL="2700040" indent="0">
              <a:buNone/>
              <a:defRPr sz="2953"/>
            </a:lvl5pPr>
            <a:lvl6pPr marL="3375050" indent="0">
              <a:buNone/>
              <a:defRPr sz="2953"/>
            </a:lvl6pPr>
            <a:lvl7pPr marL="4050060" indent="0">
              <a:buNone/>
              <a:defRPr sz="2953"/>
            </a:lvl7pPr>
            <a:lvl8pPr marL="4725071" indent="0">
              <a:buNone/>
              <a:defRPr sz="2953"/>
            </a:lvl8pPr>
            <a:lvl9pPr marL="5400081" indent="0">
              <a:buNone/>
              <a:defRPr sz="2953"/>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239891" y="3245168"/>
            <a:ext cx="5805682" cy="6012074"/>
          </a:xfrm>
        </p:spPr>
        <p:txBody>
          <a:bodyPr/>
          <a:lstStyle>
            <a:lvl1pPr marL="0" indent="0">
              <a:buNone/>
              <a:defRPr sz="2362"/>
            </a:lvl1pPr>
            <a:lvl2pPr marL="675010" indent="0">
              <a:buNone/>
              <a:defRPr sz="2067"/>
            </a:lvl2pPr>
            <a:lvl3pPr marL="1350020" indent="0">
              <a:buNone/>
              <a:defRPr sz="1772"/>
            </a:lvl3pPr>
            <a:lvl4pPr marL="2025030" indent="0">
              <a:buNone/>
              <a:defRPr sz="1476"/>
            </a:lvl4pPr>
            <a:lvl5pPr marL="2700040" indent="0">
              <a:buNone/>
              <a:defRPr sz="1476"/>
            </a:lvl5pPr>
            <a:lvl6pPr marL="3375050" indent="0">
              <a:buNone/>
              <a:defRPr sz="1476"/>
            </a:lvl6pPr>
            <a:lvl7pPr marL="4050060" indent="0">
              <a:buNone/>
              <a:defRPr sz="1476"/>
            </a:lvl7pPr>
            <a:lvl8pPr marL="4725071" indent="0">
              <a:buNone/>
              <a:defRPr sz="1476"/>
            </a:lvl8pPr>
            <a:lvl9pPr marL="5400081" indent="0">
              <a:buNone/>
              <a:defRPr sz="1476"/>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7A6E0A2-0D14-449B-A6E7-E2E2F18A036D}" type="datetimeFigureOut">
              <a:rPr kumimoji="1" lang="ja-JP" altLang="en-US" smtClean="0"/>
              <a:t>2022/4/17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768594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7546" y="575918"/>
            <a:ext cx="15525572" cy="209083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37546" y="2879585"/>
            <a:ext cx="15525572" cy="686343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37546" y="10025966"/>
            <a:ext cx="4050149" cy="575917"/>
          </a:xfrm>
          <a:prstGeom prst="rect">
            <a:avLst/>
          </a:prstGeom>
        </p:spPr>
        <p:txBody>
          <a:bodyPr vert="horz" lIns="91440" tIns="45720" rIns="91440" bIns="45720" rtlCol="0" anchor="ctr"/>
          <a:lstStyle>
            <a:lvl1pPr algn="l">
              <a:defRPr sz="1772">
                <a:solidFill>
                  <a:schemeClr val="tx1">
                    <a:tint val="75000"/>
                  </a:schemeClr>
                </a:solidFill>
              </a:defRPr>
            </a:lvl1pPr>
          </a:lstStyle>
          <a:p>
            <a:fld id="{57A6E0A2-0D14-449B-A6E7-E2E2F18A036D}" type="datetimeFigureOut">
              <a:rPr kumimoji="1" lang="ja-JP" altLang="en-US" smtClean="0"/>
              <a:t>2022/4/17</a:t>
            </a:fld>
            <a:endParaRPr kumimoji="1" lang="ja-JP" altLang="en-US"/>
          </a:p>
        </p:txBody>
      </p:sp>
      <p:sp>
        <p:nvSpPr>
          <p:cNvPr id="5" name="Footer Placeholder 4"/>
          <p:cNvSpPr>
            <a:spLocks noGrp="1"/>
          </p:cNvSpPr>
          <p:nvPr>
            <p:ph type="ftr" sz="quarter" idx="3"/>
          </p:nvPr>
        </p:nvSpPr>
        <p:spPr>
          <a:xfrm>
            <a:off x="5962720" y="10025966"/>
            <a:ext cx="6075224" cy="575917"/>
          </a:xfrm>
          <a:prstGeom prst="rect">
            <a:avLst/>
          </a:prstGeom>
        </p:spPr>
        <p:txBody>
          <a:bodyPr vert="horz" lIns="91440" tIns="45720" rIns="91440" bIns="45720" rtlCol="0" anchor="ctr"/>
          <a:lstStyle>
            <a:lvl1pPr algn="ctr">
              <a:defRPr sz="177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2712968" y="10025966"/>
            <a:ext cx="4050149" cy="575917"/>
          </a:xfrm>
          <a:prstGeom prst="rect">
            <a:avLst/>
          </a:prstGeom>
        </p:spPr>
        <p:txBody>
          <a:bodyPr vert="horz" lIns="91440" tIns="45720" rIns="91440" bIns="45720" rtlCol="0" anchor="ctr"/>
          <a:lstStyle>
            <a:lvl1pPr algn="r">
              <a:defRPr sz="1772">
                <a:solidFill>
                  <a:schemeClr val="tx1">
                    <a:tint val="75000"/>
                  </a:schemeClr>
                </a:solidFill>
              </a:defRPr>
            </a:lvl1pPr>
          </a:lstStyle>
          <a:p>
            <a:fld id="{97C8DF6D-6CB1-4AD3-81E1-7CC677849CEA}" type="slidenum">
              <a:rPr kumimoji="1" lang="ja-JP" altLang="en-US" smtClean="0"/>
              <a:t>‹#›</a:t>
            </a:fld>
            <a:endParaRPr kumimoji="1" lang="ja-JP" altLang="en-US"/>
          </a:p>
        </p:txBody>
      </p:sp>
    </p:spTree>
    <p:extLst>
      <p:ext uri="{BB962C8B-B14F-4D97-AF65-F5344CB8AC3E}">
        <p14:creationId xmlns:p14="http://schemas.microsoft.com/office/powerpoint/2010/main" val="38232913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50020" rtl="0" eaLnBrk="1" latinLnBrk="0" hangingPunct="1">
        <a:lnSpc>
          <a:spcPct val="90000"/>
        </a:lnSpc>
        <a:spcBef>
          <a:spcPct val="0"/>
        </a:spcBef>
        <a:buNone/>
        <a:defRPr kumimoji="1" sz="6496" kern="1200">
          <a:solidFill>
            <a:schemeClr val="tx1"/>
          </a:solidFill>
          <a:latin typeface="+mj-lt"/>
          <a:ea typeface="+mj-ea"/>
          <a:cs typeface="+mj-cs"/>
        </a:defRPr>
      </a:lvl1pPr>
    </p:titleStyle>
    <p:bodyStyle>
      <a:lvl1pPr marL="337505" indent="-337505" algn="l" defTabSz="1350020" rtl="0" eaLnBrk="1" latinLnBrk="0" hangingPunct="1">
        <a:lnSpc>
          <a:spcPct val="90000"/>
        </a:lnSpc>
        <a:spcBef>
          <a:spcPts val="1476"/>
        </a:spcBef>
        <a:buFont typeface="Arial" panose="020B0604020202020204" pitchFamily="34" charset="0"/>
        <a:buChar char="•"/>
        <a:defRPr kumimoji="1" sz="4134" kern="1200">
          <a:solidFill>
            <a:schemeClr val="tx1"/>
          </a:solidFill>
          <a:latin typeface="+mn-lt"/>
          <a:ea typeface="+mn-ea"/>
          <a:cs typeface="+mn-cs"/>
        </a:defRPr>
      </a:lvl1pPr>
      <a:lvl2pPr marL="1012515" indent="-337505" algn="l" defTabSz="1350020" rtl="0" eaLnBrk="1" latinLnBrk="0" hangingPunct="1">
        <a:lnSpc>
          <a:spcPct val="90000"/>
        </a:lnSpc>
        <a:spcBef>
          <a:spcPts val="738"/>
        </a:spcBef>
        <a:buFont typeface="Arial" panose="020B0604020202020204" pitchFamily="34" charset="0"/>
        <a:buChar char="•"/>
        <a:defRPr kumimoji="1" sz="3543" kern="1200">
          <a:solidFill>
            <a:schemeClr val="tx1"/>
          </a:solidFill>
          <a:latin typeface="+mn-lt"/>
          <a:ea typeface="+mn-ea"/>
          <a:cs typeface="+mn-cs"/>
        </a:defRPr>
      </a:lvl2pPr>
      <a:lvl3pPr marL="1687525" indent="-337505" algn="l" defTabSz="1350020" rtl="0" eaLnBrk="1" latinLnBrk="0" hangingPunct="1">
        <a:lnSpc>
          <a:spcPct val="90000"/>
        </a:lnSpc>
        <a:spcBef>
          <a:spcPts val="738"/>
        </a:spcBef>
        <a:buFont typeface="Arial" panose="020B0604020202020204" pitchFamily="34" charset="0"/>
        <a:buChar char="•"/>
        <a:defRPr kumimoji="1" sz="2953" kern="1200">
          <a:solidFill>
            <a:schemeClr val="tx1"/>
          </a:solidFill>
          <a:latin typeface="+mn-lt"/>
          <a:ea typeface="+mn-ea"/>
          <a:cs typeface="+mn-cs"/>
        </a:defRPr>
      </a:lvl3pPr>
      <a:lvl4pPr marL="2362535" indent="-337505" algn="l" defTabSz="1350020" rtl="0" eaLnBrk="1" latinLnBrk="0" hangingPunct="1">
        <a:lnSpc>
          <a:spcPct val="90000"/>
        </a:lnSpc>
        <a:spcBef>
          <a:spcPts val="738"/>
        </a:spcBef>
        <a:buFont typeface="Arial" panose="020B0604020202020204" pitchFamily="34" charset="0"/>
        <a:buChar char="•"/>
        <a:defRPr kumimoji="1" sz="2658" kern="1200">
          <a:solidFill>
            <a:schemeClr val="tx1"/>
          </a:solidFill>
          <a:latin typeface="+mn-lt"/>
          <a:ea typeface="+mn-ea"/>
          <a:cs typeface="+mn-cs"/>
        </a:defRPr>
      </a:lvl4pPr>
      <a:lvl5pPr marL="3037545" indent="-337505" algn="l" defTabSz="1350020" rtl="0" eaLnBrk="1" latinLnBrk="0" hangingPunct="1">
        <a:lnSpc>
          <a:spcPct val="90000"/>
        </a:lnSpc>
        <a:spcBef>
          <a:spcPts val="738"/>
        </a:spcBef>
        <a:buFont typeface="Arial" panose="020B0604020202020204" pitchFamily="34" charset="0"/>
        <a:buChar char="•"/>
        <a:defRPr kumimoji="1" sz="2658" kern="1200">
          <a:solidFill>
            <a:schemeClr val="tx1"/>
          </a:solidFill>
          <a:latin typeface="+mn-lt"/>
          <a:ea typeface="+mn-ea"/>
          <a:cs typeface="+mn-cs"/>
        </a:defRPr>
      </a:lvl5pPr>
      <a:lvl6pPr marL="3712555" indent="-337505" algn="l" defTabSz="1350020" rtl="0" eaLnBrk="1" latinLnBrk="0" hangingPunct="1">
        <a:lnSpc>
          <a:spcPct val="90000"/>
        </a:lnSpc>
        <a:spcBef>
          <a:spcPts val="738"/>
        </a:spcBef>
        <a:buFont typeface="Arial" panose="020B0604020202020204" pitchFamily="34" charset="0"/>
        <a:buChar char="•"/>
        <a:defRPr kumimoji="1" sz="2658" kern="1200">
          <a:solidFill>
            <a:schemeClr val="tx1"/>
          </a:solidFill>
          <a:latin typeface="+mn-lt"/>
          <a:ea typeface="+mn-ea"/>
          <a:cs typeface="+mn-cs"/>
        </a:defRPr>
      </a:lvl6pPr>
      <a:lvl7pPr marL="4387566" indent="-337505" algn="l" defTabSz="1350020" rtl="0" eaLnBrk="1" latinLnBrk="0" hangingPunct="1">
        <a:lnSpc>
          <a:spcPct val="90000"/>
        </a:lnSpc>
        <a:spcBef>
          <a:spcPts val="738"/>
        </a:spcBef>
        <a:buFont typeface="Arial" panose="020B0604020202020204" pitchFamily="34" charset="0"/>
        <a:buChar char="•"/>
        <a:defRPr kumimoji="1" sz="2658" kern="1200">
          <a:solidFill>
            <a:schemeClr val="tx1"/>
          </a:solidFill>
          <a:latin typeface="+mn-lt"/>
          <a:ea typeface="+mn-ea"/>
          <a:cs typeface="+mn-cs"/>
        </a:defRPr>
      </a:lvl7pPr>
      <a:lvl8pPr marL="5062576" indent="-337505" algn="l" defTabSz="1350020" rtl="0" eaLnBrk="1" latinLnBrk="0" hangingPunct="1">
        <a:lnSpc>
          <a:spcPct val="90000"/>
        </a:lnSpc>
        <a:spcBef>
          <a:spcPts val="738"/>
        </a:spcBef>
        <a:buFont typeface="Arial" panose="020B0604020202020204" pitchFamily="34" charset="0"/>
        <a:buChar char="•"/>
        <a:defRPr kumimoji="1" sz="2658" kern="1200">
          <a:solidFill>
            <a:schemeClr val="tx1"/>
          </a:solidFill>
          <a:latin typeface="+mn-lt"/>
          <a:ea typeface="+mn-ea"/>
          <a:cs typeface="+mn-cs"/>
        </a:defRPr>
      </a:lvl8pPr>
      <a:lvl9pPr marL="5737586" indent="-337505" algn="l" defTabSz="1350020" rtl="0" eaLnBrk="1" latinLnBrk="0" hangingPunct="1">
        <a:lnSpc>
          <a:spcPct val="90000"/>
        </a:lnSpc>
        <a:spcBef>
          <a:spcPts val="738"/>
        </a:spcBef>
        <a:buFont typeface="Arial" panose="020B0604020202020204" pitchFamily="34" charset="0"/>
        <a:buChar char="•"/>
        <a:defRPr kumimoji="1" sz="2658" kern="1200">
          <a:solidFill>
            <a:schemeClr val="tx1"/>
          </a:solidFill>
          <a:latin typeface="+mn-lt"/>
          <a:ea typeface="+mn-ea"/>
          <a:cs typeface="+mn-cs"/>
        </a:defRPr>
      </a:lvl9pPr>
    </p:bodyStyle>
    <p:otherStyle>
      <a:defPPr>
        <a:defRPr lang="en-US"/>
      </a:defPPr>
      <a:lvl1pPr marL="0" algn="l" defTabSz="1350020" rtl="0" eaLnBrk="1" latinLnBrk="0" hangingPunct="1">
        <a:defRPr kumimoji="1" sz="2658" kern="1200">
          <a:solidFill>
            <a:schemeClr val="tx1"/>
          </a:solidFill>
          <a:latin typeface="+mn-lt"/>
          <a:ea typeface="+mn-ea"/>
          <a:cs typeface="+mn-cs"/>
        </a:defRPr>
      </a:lvl1pPr>
      <a:lvl2pPr marL="675010" algn="l" defTabSz="1350020" rtl="0" eaLnBrk="1" latinLnBrk="0" hangingPunct="1">
        <a:defRPr kumimoji="1" sz="2658" kern="1200">
          <a:solidFill>
            <a:schemeClr val="tx1"/>
          </a:solidFill>
          <a:latin typeface="+mn-lt"/>
          <a:ea typeface="+mn-ea"/>
          <a:cs typeface="+mn-cs"/>
        </a:defRPr>
      </a:lvl2pPr>
      <a:lvl3pPr marL="1350020" algn="l" defTabSz="1350020" rtl="0" eaLnBrk="1" latinLnBrk="0" hangingPunct="1">
        <a:defRPr kumimoji="1" sz="2658" kern="1200">
          <a:solidFill>
            <a:schemeClr val="tx1"/>
          </a:solidFill>
          <a:latin typeface="+mn-lt"/>
          <a:ea typeface="+mn-ea"/>
          <a:cs typeface="+mn-cs"/>
        </a:defRPr>
      </a:lvl3pPr>
      <a:lvl4pPr marL="2025030" algn="l" defTabSz="1350020" rtl="0" eaLnBrk="1" latinLnBrk="0" hangingPunct="1">
        <a:defRPr kumimoji="1" sz="2658" kern="1200">
          <a:solidFill>
            <a:schemeClr val="tx1"/>
          </a:solidFill>
          <a:latin typeface="+mn-lt"/>
          <a:ea typeface="+mn-ea"/>
          <a:cs typeface="+mn-cs"/>
        </a:defRPr>
      </a:lvl4pPr>
      <a:lvl5pPr marL="2700040" algn="l" defTabSz="1350020" rtl="0" eaLnBrk="1" latinLnBrk="0" hangingPunct="1">
        <a:defRPr kumimoji="1" sz="2658" kern="1200">
          <a:solidFill>
            <a:schemeClr val="tx1"/>
          </a:solidFill>
          <a:latin typeface="+mn-lt"/>
          <a:ea typeface="+mn-ea"/>
          <a:cs typeface="+mn-cs"/>
        </a:defRPr>
      </a:lvl5pPr>
      <a:lvl6pPr marL="3375050" algn="l" defTabSz="1350020" rtl="0" eaLnBrk="1" latinLnBrk="0" hangingPunct="1">
        <a:defRPr kumimoji="1" sz="2658" kern="1200">
          <a:solidFill>
            <a:schemeClr val="tx1"/>
          </a:solidFill>
          <a:latin typeface="+mn-lt"/>
          <a:ea typeface="+mn-ea"/>
          <a:cs typeface="+mn-cs"/>
        </a:defRPr>
      </a:lvl6pPr>
      <a:lvl7pPr marL="4050060" algn="l" defTabSz="1350020" rtl="0" eaLnBrk="1" latinLnBrk="0" hangingPunct="1">
        <a:defRPr kumimoji="1" sz="2658" kern="1200">
          <a:solidFill>
            <a:schemeClr val="tx1"/>
          </a:solidFill>
          <a:latin typeface="+mn-lt"/>
          <a:ea typeface="+mn-ea"/>
          <a:cs typeface="+mn-cs"/>
        </a:defRPr>
      </a:lvl7pPr>
      <a:lvl8pPr marL="4725071" algn="l" defTabSz="1350020" rtl="0" eaLnBrk="1" latinLnBrk="0" hangingPunct="1">
        <a:defRPr kumimoji="1" sz="2658" kern="1200">
          <a:solidFill>
            <a:schemeClr val="tx1"/>
          </a:solidFill>
          <a:latin typeface="+mn-lt"/>
          <a:ea typeface="+mn-ea"/>
          <a:cs typeface="+mn-cs"/>
        </a:defRPr>
      </a:lvl8pPr>
      <a:lvl9pPr marL="5400081" algn="l" defTabSz="1350020" rtl="0" eaLnBrk="1" latinLnBrk="0" hangingPunct="1">
        <a:defRPr kumimoji="1" sz="265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40.png"/><Relationship Id="rId13" Type="http://schemas.openxmlformats.org/officeDocument/2006/relationships/image" Target="../media/image157.png"/><Relationship Id="rId3" Type="http://schemas.openxmlformats.org/officeDocument/2006/relationships/image" Target="../media/image1090.png"/><Relationship Id="rId7" Type="http://schemas.openxmlformats.org/officeDocument/2006/relationships/image" Target="../media/image1130.png"/><Relationship Id="rId12" Type="http://schemas.openxmlformats.org/officeDocument/2006/relationships/image" Target="../media/image156.png"/><Relationship Id="rId2" Type="http://schemas.openxmlformats.org/officeDocument/2006/relationships/image" Target="../media/image1080.png"/><Relationship Id="rId1" Type="http://schemas.openxmlformats.org/officeDocument/2006/relationships/slideLayout" Target="../slideLayouts/slideLayout7.xml"/><Relationship Id="rId6" Type="http://schemas.openxmlformats.org/officeDocument/2006/relationships/image" Target="../media/image1120.png"/><Relationship Id="rId11" Type="http://schemas.openxmlformats.org/officeDocument/2006/relationships/image" Target="../media/image1170.png"/><Relationship Id="rId5" Type="http://schemas.openxmlformats.org/officeDocument/2006/relationships/image" Target="../media/image1110.png"/><Relationship Id="rId10" Type="http://schemas.openxmlformats.org/officeDocument/2006/relationships/image" Target="../media/image1160.png"/><Relationship Id="rId4" Type="http://schemas.openxmlformats.org/officeDocument/2006/relationships/image" Target="../media/image1100.png"/><Relationship Id="rId9" Type="http://schemas.openxmlformats.org/officeDocument/2006/relationships/image" Target="../media/image1150.png"/><Relationship Id="rId14" Type="http://schemas.openxmlformats.org/officeDocument/2006/relationships/image" Target="../media/image158.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4.png"/><Relationship Id="rId21" Type="http://schemas.openxmlformats.org/officeDocument/2006/relationships/image" Target="../media/image29.png"/><Relationship Id="rId34" Type="http://schemas.openxmlformats.org/officeDocument/2006/relationships/image" Target="../media/image34.png"/><Relationship Id="rId42" Type="http://schemas.openxmlformats.org/officeDocument/2006/relationships/image" Target="../media/image47.png"/><Relationship Id="rId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28.png"/><Relationship Id="rId29" Type="http://schemas.openxmlformats.org/officeDocument/2006/relationships/image" Target="../media/image38.png"/><Relationship Id="rId41"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32" Type="http://schemas.openxmlformats.org/officeDocument/2006/relationships/image" Target="../media/image32.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 Type="http://schemas.openxmlformats.org/officeDocument/2006/relationships/image" Target="../media/image14.png"/><Relationship Id="rId15" Type="http://schemas.openxmlformats.org/officeDocument/2006/relationships/image" Target="../media/image24.png"/><Relationship Id="rId28" Type="http://schemas.openxmlformats.org/officeDocument/2006/relationships/image" Target="../media/image37.png"/><Relationship Id="rId36" Type="http://schemas.openxmlformats.org/officeDocument/2006/relationships/image" Target="../media/image41.png"/><Relationship Id="rId10" Type="http://schemas.openxmlformats.org/officeDocument/2006/relationships/image" Target="../media/image19.png"/><Relationship Id="rId19" Type="http://schemas.openxmlformats.org/officeDocument/2006/relationships/image" Target="../media/image22.png"/><Relationship Id="rId31" Type="http://schemas.openxmlformats.org/officeDocument/2006/relationships/image" Target="../media/image40.png"/><Relationship Id="rId44" Type="http://schemas.openxmlformats.org/officeDocument/2006/relationships/image" Target="../media/image4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0.png"/><Relationship Id="rId27" Type="http://schemas.openxmlformats.org/officeDocument/2006/relationships/image" Target="../media/image31.png"/><Relationship Id="rId30" Type="http://schemas.openxmlformats.org/officeDocument/2006/relationships/image" Target="../media/image39.png"/><Relationship Id="rId35" Type="http://schemas.openxmlformats.org/officeDocument/2006/relationships/image" Target="../media/image36.png"/><Relationship Id="rId43" Type="http://schemas.openxmlformats.org/officeDocument/2006/relationships/image" Target="../media/image48.png"/><Relationship Id="rId8" Type="http://schemas.openxmlformats.org/officeDocument/2006/relationships/image" Target="../media/image17.png"/><Relationship Id="rId3" Type="http://schemas.openxmlformats.org/officeDocument/2006/relationships/image" Target="../media/image12.png"/><Relationship Id="rId12" Type="http://schemas.openxmlformats.org/officeDocument/2006/relationships/image" Target="../media/image21.png"/><Relationship Id="rId17" Type="http://schemas.openxmlformats.org/officeDocument/2006/relationships/image" Target="../media/image26.png"/><Relationship Id="rId33" Type="http://schemas.openxmlformats.org/officeDocument/2006/relationships/image" Target="../media/image33.png"/><Relationship Id="rId38" Type="http://schemas.openxmlformats.org/officeDocument/2006/relationships/image" Target="../media/image43.png"/></Relationships>
</file>

<file path=ppt/slides/_rels/slide2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54.png"/><Relationship Id="rId21" Type="http://schemas.openxmlformats.org/officeDocument/2006/relationships/image" Target="../media/image72.png"/><Relationship Id="rId34" Type="http://schemas.openxmlformats.org/officeDocument/2006/relationships/image" Target="../media/image85.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4.png"/><Relationship Id="rId2" Type="http://schemas.openxmlformats.org/officeDocument/2006/relationships/notesSlide" Target="../notesSlides/notesSlide3.xml"/><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83.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8" Type="http://schemas.openxmlformats.org/officeDocument/2006/relationships/image" Target="../media/image59.png"/></Relationships>
</file>

<file path=ppt/slides/_rels/slide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2" Type="http://schemas.openxmlformats.org/officeDocument/2006/relationships/notesSlide" Target="../notesSlides/notesSlide4.xml"/><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7.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s>
</file>

<file path=ppt/slides/_rels/slide7.xml.rels><?xml version="1.0" encoding="UTF-8" standalone="yes"?>
<Relationships xmlns="http://schemas.openxmlformats.org/package/2006/relationships"><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34.png"/><Relationship Id="rId39" Type="http://schemas.openxmlformats.org/officeDocument/2006/relationships/image" Target="../media/image62.png"/><Relationship Id="rId21" Type="http://schemas.openxmlformats.org/officeDocument/2006/relationships/image" Target="../media/image129.png"/><Relationship Id="rId34" Type="http://schemas.openxmlformats.org/officeDocument/2006/relationships/image" Target="../media/image86.png"/><Relationship Id="rId42" Type="http://schemas.openxmlformats.org/officeDocument/2006/relationships/image" Target="../media/image66.png"/><Relationship Id="rId47" Type="http://schemas.openxmlformats.org/officeDocument/2006/relationships/image" Target="../media/image71.png"/><Relationship Id="rId50" Type="http://schemas.openxmlformats.org/officeDocument/2006/relationships/image" Target="../media/image73.png"/><Relationship Id="rId55" Type="http://schemas.openxmlformats.org/officeDocument/2006/relationships/image" Target="../media/image139.png"/><Relationship Id="rId7" Type="http://schemas.openxmlformats.org/officeDocument/2006/relationships/image" Target="../media/image115.png"/><Relationship Id="rId2" Type="http://schemas.openxmlformats.org/officeDocument/2006/relationships/image" Target="../media/image110.png"/><Relationship Id="rId16" Type="http://schemas.openxmlformats.org/officeDocument/2006/relationships/image" Target="../media/image124.png"/><Relationship Id="rId29" Type="http://schemas.openxmlformats.org/officeDocument/2006/relationships/image" Target="../media/image58.pn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56.png"/><Relationship Id="rId37" Type="http://schemas.openxmlformats.org/officeDocument/2006/relationships/image" Target="../media/image89.png"/><Relationship Id="rId40" Type="http://schemas.openxmlformats.org/officeDocument/2006/relationships/image" Target="../media/image67.png"/><Relationship Id="rId45" Type="http://schemas.openxmlformats.org/officeDocument/2006/relationships/image" Target="../media/image63.png"/><Relationship Id="rId53" Type="http://schemas.openxmlformats.org/officeDocument/2006/relationships/image" Target="../media/image137.png"/><Relationship Id="rId5" Type="http://schemas.openxmlformats.org/officeDocument/2006/relationships/image" Target="../media/image113.png"/><Relationship Id="rId10" Type="http://schemas.openxmlformats.org/officeDocument/2006/relationships/image" Target="../media/image118.png"/><Relationship Id="rId19" Type="http://schemas.openxmlformats.org/officeDocument/2006/relationships/image" Target="../media/image127.png"/><Relationship Id="rId31" Type="http://schemas.openxmlformats.org/officeDocument/2006/relationships/image" Target="../media/image57.png"/><Relationship Id="rId44" Type="http://schemas.openxmlformats.org/officeDocument/2006/relationships/image" Target="../media/image80.png"/><Relationship Id="rId52" Type="http://schemas.openxmlformats.org/officeDocument/2006/relationships/image" Target="../media/image101.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78.png"/><Relationship Id="rId35" Type="http://schemas.openxmlformats.org/officeDocument/2006/relationships/image" Target="../media/image99.png"/><Relationship Id="rId43" Type="http://schemas.openxmlformats.org/officeDocument/2006/relationships/image" Target="../media/image79.png"/><Relationship Id="rId48" Type="http://schemas.openxmlformats.org/officeDocument/2006/relationships/image" Target="../media/image72.png"/><Relationship Id="rId56" Type="http://schemas.openxmlformats.org/officeDocument/2006/relationships/image" Target="../media/image140.png"/><Relationship Id="rId8" Type="http://schemas.openxmlformats.org/officeDocument/2006/relationships/image" Target="../media/image116.png"/><Relationship Id="rId51" Type="http://schemas.openxmlformats.org/officeDocument/2006/relationships/image" Target="../media/image95.png"/><Relationship Id="rId3" Type="http://schemas.openxmlformats.org/officeDocument/2006/relationships/image" Target="../media/image111.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98.png"/><Relationship Id="rId38" Type="http://schemas.openxmlformats.org/officeDocument/2006/relationships/image" Target="../media/image92.png"/><Relationship Id="rId46" Type="http://schemas.openxmlformats.org/officeDocument/2006/relationships/image" Target="../media/image68.png"/><Relationship Id="rId20" Type="http://schemas.openxmlformats.org/officeDocument/2006/relationships/image" Target="../media/image128.png"/><Relationship Id="rId41" Type="http://schemas.openxmlformats.org/officeDocument/2006/relationships/image" Target="../media/image61.png"/><Relationship Id="rId54"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14.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36" Type="http://schemas.openxmlformats.org/officeDocument/2006/relationships/image" Target="../media/image100.png"/><Relationship Id="rId49" Type="http://schemas.openxmlformats.org/officeDocument/2006/relationships/image" Target="../media/image81.png"/></Relationships>
</file>

<file path=ppt/slides/_rels/slide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99.png"/><Relationship Id="rId18" Type="http://schemas.openxmlformats.org/officeDocument/2006/relationships/image" Target="../media/image67.png"/><Relationship Id="rId26" Type="http://schemas.openxmlformats.org/officeDocument/2006/relationships/image" Target="../media/image95.png"/><Relationship Id="rId3" Type="http://schemas.openxmlformats.org/officeDocument/2006/relationships/image" Target="../media/image131.png"/><Relationship Id="rId21" Type="http://schemas.openxmlformats.org/officeDocument/2006/relationships/image" Target="../media/image79.png"/><Relationship Id="rId7" Type="http://schemas.openxmlformats.org/officeDocument/2006/relationships/image" Target="../media/image136.png"/><Relationship Id="rId12" Type="http://schemas.openxmlformats.org/officeDocument/2006/relationships/image" Target="../media/image86.png"/><Relationship Id="rId17" Type="http://schemas.openxmlformats.org/officeDocument/2006/relationships/image" Target="../media/image62.png"/><Relationship Id="rId25" Type="http://schemas.openxmlformats.org/officeDocument/2006/relationships/image" Target="../media/image81.png"/><Relationship Id="rId2" Type="http://schemas.openxmlformats.org/officeDocument/2006/relationships/image" Target="../media/image130.png"/><Relationship Id="rId16" Type="http://schemas.openxmlformats.org/officeDocument/2006/relationships/image" Target="../media/image92.png"/><Relationship Id="rId20" Type="http://schemas.openxmlformats.org/officeDocument/2006/relationships/image" Target="../media/image66.png"/><Relationship Id="rId29"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98.png"/><Relationship Id="rId24" Type="http://schemas.openxmlformats.org/officeDocument/2006/relationships/image" Target="../media/image72.png"/><Relationship Id="rId5" Type="http://schemas.openxmlformats.org/officeDocument/2006/relationships/image" Target="../media/image133.png"/><Relationship Id="rId15" Type="http://schemas.openxmlformats.org/officeDocument/2006/relationships/image" Target="../media/image89.png"/><Relationship Id="rId23" Type="http://schemas.openxmlformats.org/officeDocument/2006/relationships/image" Target="../media/image71.png"/><Relationship Id="rId28" Type="http://schemas.openxmlformats.org/officeDocument/2006/relationships/image" Target="../media/image137.png"/><Relationship Id="rId10" Type="http://schemas.openxmlformats.org/officeDocument/2006/relationships/image" Target="../media/image56.png"/><Relationship Id="rId19" Type="http://schemas.openxmlformats.org/officeDocument/2006/relationships/image" Target="../media/image61.png"/><Relationship Id="rId31" Type="http://schemas.openxmlformats.org/officeDocument/2006/relationships/image" Target="../media/image140.png"/><Relationship Id="rId4" Type="http://schemas.openxmlformats.org/officeDocument/2006/relationships/image" Target="../media/image132.png"/><Relationship Id="rId9" Type="http://schemas.openxmlformats.org/officeDocument/2006/relationships/image" Target="../media/image57.png"/><Relationship Id="rId14" Type="http://schemas.openxmlformats.org/officeDocument/2006/relationships/image" Target="../media/image100.png"/><Relationship Id="rId22" Type="http://schemas.openxmlformats.org/officeDocument/2006/relationships/image" Target="../media/image80.png"/><Relationship Id="rId27" Type="http://schemas.openxmlformats.org/officeDocument/2006/relationships/image" Target="../media/image101.png"/><Relationship Id="rId30" Type="http://schemas.openxmlformats.org/officeDocument/2006/relationships/image" Target="../media/image139.png"/></Relationships>
</file>

<file path=ppt/slides/_rels/slide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image" Target="../media/image141.png"/><Relationship Id="rId16"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アイコン&#10;&#10;自動的に生成された説明">
            <a:extLst>
              <a:ext uri="{FF2B5EF4-FFF2-40B4-BE49-F238E27FC236}">
                <a16:creationId xmlns:a16="http://schemas.microsoft.com/office/drawing/2014/main" id="{B991CAD0-04A4-CE4E-8321-C0FD8D289B8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720082" y="2482821"/>
            <a:ext cx="791886" cy="731164"/>
          </a:xfrm>
          <a:prstGeom prst="rect">
            <a:avLst/>
          </a:prstGeom>
          <a:effectLst>
            <a:outerShdw blurRad="63500" sx="102000" sy="102000" algn="ctr" rotWithShape="0">
              <a:prstClr val="black">
                <a:alpha val="40000"/>
              </a:prstClr>
            </a:outerShdw>
          </a:effectLst>
          <a:scene3d>
            <a:camera prst="orthographicFront">
              <a:rot lat="1080000" lon="18000000" rev="0"/>
            </a:camera>
            <a:lightRig rig="threePt" dir="t"/>
          </a:scene3d>
        </p:spPr>
      </p:pic>
      <p:pic>
        <p:nvPicPr>
          <p:cNvPr id="4" name="図 3" descr="アイコン&#10;&#10;自動的に生成された説明">
            <a:extLst>
              <a:ext uri="{FF2B5EF4-FFF2-40B4-BE49-F238E27FC236}">
                <a16:creationId xmlns:a16="http://schemas.microsoft.com/office/drawing/2014/main" id="{EF6FD712-7F23-8D41-A172-A86439C5B8E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0849774" y="4993190"/>
            <a:ext cx="791886" cy="731164"/>
          </a:xfrm>
          <a:prstGeom prst="rect">
            <a:avLst/>
          </a:prstGeom>
          <a:effectLst>
            <a:outerShdw blurRad="63500" sx="102000" sy="102000" algn="ctr" rotWithShape="0">
              <a:prstClr val="black">
                <a:alpha val="40000"/>
              </a:prstClr>
            </a:outerShdw>
          </a:effectLst>
          <a:scene3d>
            <a:camera prst="orthographicFront">
              <a:rot lat="1080000" lon="18000000" rev="0"/>
            </a:camera>
            <a:lightRig rig="threePt" dir="t"/>
          </a:scene3d>
        </p:spPr>
      </p:pic>
      <p:pic>
        <p:nvPicPr>
          <p:cNvPr id="5" name="図 4">
            <a:extLst>
              <a:ext uri="{FF2B5EF4-FFF2-40B4-BE49-F238E27FC236}">
                <a16:creationId xmlns:a16="http://schemas.microsoft.com/office/drawing/2014/main" id="{B11091EF-792D-2F41-8C85-22678BE0D13D}"/>
              </a:ext>
            </a:extLst>
          </p:cNvPr>
          <p:cNvPicPr>
            <a:picLocks noChangeAspect="1"/>
          </p:cNvPicPr>
          <p:nvPr/>
        </p:nvPicPr>
        <p:blipFill rotWithShape="1">
          <a:blip r:embed="rId4"/>
          <a:srcRect l="11317" t="50255" r="77327" b="25402"/>
          <a:stretch/>
        </p:blipFill>
        <p:spPr>
          <a:xfrm>
            <a:off x="10801603" y="7097464"/>
            <a:ext cx="964481" cy="921640"/>
          </a:xfrm>
          <a:prstGeom prst="rect">
            <a:avLst/>
          </a:prstGeom>
          <a:effectLst>
            <a:outerShdw blurRad="63500" sx="102000" sy="102000" algn="ctr" rotWithShape="0">
              <a:prstClr val="black">
                <a:alpha val="40000"/>
              </a:prstClr>
            </a:outerShdw>
          </a:effectLst>
          <a:scene3d>
            <a:camera prst="isometricOffAxis2Right"/>
            <a:lightRig rig="threePt" dir="t"/>
          </a:scene3d>
        </p:spPr>
      </p:pic>
      <p:sp>
        <p:nvSpPr>
          <p:cNvPr id="6" name="直方体 5">
            <a:extLst>
              <a:ext uri="{FF2B5EF4-FFF2-40B4-BE49-F238E27FC236}">
                <a16:creationId xmlns:a16="http://schemas.microsoft.com/office/drawing/2014/main" id="{1DF06DF8-36B4-DB44-BD25-57EEC252A170}"/>
              </a:ext>
            </a:extLst>
          </p:cNvPr>
          <p:cNvSpPr/>
          <p:nvPr/>
        </p:nvSpPr>
        <p:spPr>
          <a:xfrm flipH="1">
            <a:off x="6058022" y="6507111"/>
            <a:ext cx="850933" cy="151498"/>
          </a:xfrm>
          <a:prstGeom prst="cube">
            <a:avLst>
              <a:gd name="adj" fmla="val 27822"/>
            </a:avLst>
          </a:prstGeom>
          <a:solidFill>
            <a:schemeClr val="accent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1881270F-E26C-F140-839C-0133B655AB4D}"/>
              </a:ext>
            </a:extLst>
          </p:cNvPr>
          <p:cNvPicPr>
            <a:picLocks noChangeAspect="1"/>
          </p:cNvPicPr>
          <p:nvPr/>
        </p:nvPicPr>
        <p:blipFill rotWithShape="1">
          <a:blip r:embed="rId4"/>
          <a:srcRect l="11840" t="25306" r="78128" b="51951"/>
          <a:stretch/>
        </p:blipFill>
        <p:spPr>
          <a:xfrm>
            <a:off x="7727113" y="3451415"/>
            <a:ext cx="812385" cy="820799"/>
          </a:xfrm>
          <a:prstGeom prst="rect">
            <a:avLst/>
          </a:prstGeom>
          <a:effectLst>
            <a:outerShdw blurRad="63500" sx="102000" sy="102000" algn="ctr" rotWithShape="0">
              <a:prstClr val="black">
                <a:alpha val="40000"/>
              </a:prstClr>
            </a:outerShdw>
          </a:effectLst>
          <a:scene3d>
            <a:camera prst="isometricOffAxis2Right">
              <a:rot lat="1080000" lon="18000000" rev="0"/>
            </a:camera>
            <a:lightRig rig="threePt" dir="t"/>
          </a:scene3d>
        </p:spPr>
      </p:pic>
      <p:cxnSp>
        <p:nvCxnSpPr>
          <p:cNvPr id="8" name="コネクタ: カギ線 32">
            <a:extLst>
              <a:ext uri="{FF2B5EF4-FFF2-40B4-BE49-F238E27FC236}">
                <a16:creationId xmlns:a16="http://schemas.microsoft.com/office/drawing/2014/main" id="{ABDE820F-2B7D-3245-8D9A-D8D1BB4B22C1}"/>
              </a:ext>
            </a:extLst>
          </p:cNvPr>
          <p:cNvCxnSpPr>
            <a:cxnSpLocks/>
          </p:cNvCxnSpPr>
          <p:nvPr/>
        </p:nvCxnSpPr>
        <p:spPr>
          <a:xfrm flipV="1">
            <a:off x="8429078" y="3233724"/>
            <a:ext cx="470826" cy="44071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コネクタ: カギ線 33">
            <a:extLst>
              <a:ext uri="{FF2B5EF4-FFF2-40B4-BE49-F238E27FC236}">
                <a16:creationId xmlns:a16="http://schemas.microsoft.com/office/drawing/2014/main" id="{BED75AF7-3F81-344F-A45B-B5C5F60CFC04}"/>
              </a:ext>
            </a:extLst>
          </p:cNvPr>
          <p:cNvCxnSpPr>
            <a:cxnSpLocks/>
          </p:cNvCxnSpPr>
          <p:nvPr/>
        </p:nvCxnSpPr>
        <p:spPr>
          <a:xfrm>
            <a:off x="8429077" y="2794900"/>
            <a:ext cx="470826" cy="44071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コネクタ: カギ線 34">
            <a:extLst>
              <a:ext uri="{FF2B5EF4-FFF2-40B4-BE49-F238E27FC236}">
                <a16:creationId xmlns:a16="http://schemas.microsoft.com/office/drawing/2014/main" id="{BBCDD698-1553-4B42-A3B1-33614575AEF2}"/>
              </a:ext>
            </a:extLst>
          </p:cNvPr>
          <p:cNvCxnSpPr>
            <a:cxnSpLocks/>
          </p:cNvCxnSpPr>
          <p:nvPr/>
        </p:nvCxnSpPr>
        <p:spPr>
          <a:xfrm flipV="1">
            <a:off x="9960422" y="2786093"/>
            <a:ext cx="470826" cy="44071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直方体 10">
            <a:extLst>
              <a:ext uri="{FF2B5EF4-FFF2-40B4-BE49-F238E27FC236}">
                <a16:creationId xmlns:a16="http://schemas.microsoft.com/office/drawing/2014/main" id="{86CE5186-B02C-A148-BDD0-A9DA1444E543}"/>
              </a:ext>
            </a:extLst>
          </p:cNvPr>
          <p:cNvSpPr/>
          <p:nvPr/>
        </p:nvSpPr>
        <p:spPr>
          <a:xfrm>
            <a:off x="10473259" y="2507608"/>
            <a:ext cx="278065" cy="464047"/>
          </a:xfrm>
          <a:prstGeom prst="cube">
            <a:avLst>
              <a:gd name="adj" fmla="val 59780"/>
            </a:avLst>
          </a:prstGeom>
          <a:solidFill>
            <a:srgbClr val="0070C0">
              <a:alpha val="49804"/>
            </a:srgb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b="1"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165C237B-31D3-154D-9901-F07524779C82}"/>
              </a:ext>
            </a:extLst>
          </p:cNvPr>
          <p:cNvSpPr/>
          <p:nvPr/>
        </p:nvSpPr>
        <p:spPr>
          <a:xfrm>
            <a:off x="10499051" y="3897198"/>
            <a:ext cx="160024" cy="650591"/>
          </a:xfrm>
          <a:prstGeom prst="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36F367F-A487-3B4D-9F18-7009B599F69F}"/>
              </a:ext>
            </a:extLst>
          </p:cNvPr>
          <p:cNvSpPr txBox="1"/>
          <p:nvPr/>
        </p:nvSpPr>
        <p:spPr>
          <a:xfrm>
            <a:off x="12061982" y="2231525"/>
            <a:ext cx="1456592" cy="338554"/>
          </a:xfrm>
          <a:prstGeom prst="rect">
            <a:avLst/>
          </a:prstGeom>
          <a:noFill/>
        </p:spPr>
        <p:txBody>
          <a:bodyPr wrap="square" rtlCol="0">
            <a:spAutoFit/>
          </a:bodyPr>
          <a:lstStyle/>
          <a:p>
            <a:pPr algn="l"/>
            <a:r>
              <a:rPr lang="en-US" altLang="ja-JP" sz="1600" dirty="0">
                <a:latin typeface="メイリオ" panose="020B0604030504040204" pitchFamily="50" charset="-128"/>
                <a:ea typeface="メイリオ" panose="020B0604030504040204" pitchFamily="50" charset="-128"/>
              </a:rPr>
              <a:t>Real or fake</a:t>
            </a:r>
          </a:p>
        </p:txBody>
      </p:sp>
      <p:cxnSp>
        <p:nvCxnSpPr>
          <p:cNvPr id="14" name="直線矢印コネクタ 13">
            <a:extLst>
              <a:ext uri="{FF2B5EF4-FFF2-40B4-BE49-F238E27FC236}">
                <a16:creationId xmlns:a16="http://schemas.microsoft.com/office/drawing/2014/main" id="{D4E52ECB-C272-1F44-8F2E-4BEC4C4E268E}"/>
              </a:ext>
            </a:extLst>
          </p:cNvPr>
          <p:cNvCxnSpPr>
            <a:cxnSpLocks/>
          </p:cNvCxnSpPr>
          <p:nvPr/>
        </p:nvCxnSpPr>
        <p:spPr>
          <a:xfrm>
            <a:off x="10751321" y="4222490"/>
            <a:ext cx="33638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コネクタ: カギ線 39">
            <a:extLst>
              <a:ext uri="{FF2B5EF4-FFF2-40B4-BE49-F238E27FC236}">
                <a16:creationId xmlns:a16="http://schemas.microsoft.com/office/drawing/2014/main" id="{D2C0E55C-9417-2E4B-AE7A-C6786F557D8F}"/>
              </a:ext>
            </a:extLst>
          </p:cNvPr>
          <p:cNvCxnSpPr>
            <a:cxnSpLocks/>
            <a:endCxn id="54" idx="2"/>
          </p:cNvCxnSpPr>
          <p:nvPr/>
        </p:nvCxnSpPr>
        <p:spPr>
          <a:xfrm rot="16200000" flipV="1">
            <a:off x="5527238" y="3351459"/>
            <a:ext cx="2972982" cy="259099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6A0A8174-E1BF-FF46-B55A-BCD206B72A43}"/>
              </a:ext>
            </a:extLst>
          </p:cNvPr>
          <p:cNvSpPr/>
          <p:nvPr/>
        </p:nvSpPr>
        <p:spPr>
          <a:xfrm>
            <a:off x="5858963" y="5965530"/>
            <a:ext cx="1234633"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ja-JP" sz="1600" b="1" dirty="0">
                <a:solidFill>
                  <a:schemeClr val="tx1"/>
                </a:solidFill>
                <a:latin typeface="メイリオ" panose="020B0604030504040204" pitchFamily="50" charset="-128"/>
                <a:ea typeface="メイリオ" panose="020B0604030504040204" pitchFamily="50" charset="-128"/>
              </a:rPr>
              <a:t>semantic </a:t>
            </a:r>
          </a:p>
          <a:p>
            <a:pPr algn="ctr"/>
            <a:r>
              <a:rPr lang="en-US" altLang="ja-JP" sz="1600" b="1" dirty="0">
                <a:solidFill>
                  <a:schemeClr val="tx1"/>
                </a:solidFill>
                <a:latin typeface="メイリオ" panose="020B0604030504040204" pitchFamily="50" charset="-128"/>
                <a:ea typeface="メイリオ" panose="020B0604030504040204" pitchFamily="50" charset="-128"/>
              </a:rPr>
              <a:t>condition</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cxnSp>
        <p:nvCxnSpPr>
          <p:cNvPr id="17" name="直線矢印コネクタ 16">
            <a:extLst>
              <a:ext uri="{FF2B5EF4-FFF2-40B4-BE49-F238E27FC236}">
                <a16:creationId xmlns:a16="http://schemas.microsoft.com/office/drawing/2014/main" id="{5936EF39-E701-C442-B311-1C16C59CD144}"/>
              </a:ext>
            </a:extLst>
          </p:cNvPr>
          <p:cNvCxnSpPr>
            <a:cxnSpLocks/>
          </p:cNvCxnSpPr>
          <p:nvPr/>
        </p:nvCxnSpPr>
        <p:spPr>
          <a:xfrm>
            <a:off x="5659125" y="6590674"/>
            <a:ext cx="352359" cy="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8D80AFEE-F942-F441-8A8E-F8E924A67FD4}"/>
                  </a:ext>
                </a:extLst>
              </p:cNvPr>
              <p:cNvSpPr/>
              <p:nvPr/>
            </p:nvSpPr>
            <p:spPr>
              <a:xfrm>
                <a:off x="5674576" y="6297847"/>
                <a:ext cx="281513" cy="14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i="1" dirty="0">
                          <a:solidFill>
                            <a:schemeClr val="tx1"/>
                          </a:solidFill>
                          <a:latin typeface="Cambria Math" panose="02040503050406030204" pitchFamily="18" charset="0"/>
                          <a:ea typeface="Cambria Math" panose="02040503050406030204" pitchFamily="18" charset="0"/>
                        </a:rPr>
                        <m:t>∑</m:t>
                      </m:r>
                    </m:oMath>
                  </m:oMathPara>
                </a14:m>
                <a:endParaRPr lang="ja-JP" altLang="en-US" dirty="0">
                  <a:solidFill>
                    <a:schemeClr val="tx1"/>
                  </a:solidFill>
                  <a:latin typeface="メイリオ" panose="020B0604030504040204" pitchFamily="50" charset="-128"/>
                  <a:ea typeface="メイリオ" panose="020B0604030504040204" pitchFamily="50" charset="-128"/>
                </a:endParaRPr>
              </a:p>
            </p:txBody>
          </p:sp>
        </mc:Choice>
        <mc:Fallback xmlns="">
          <p:sp>
            <p:nvSpPr>
              <p:cNvPr id="18" name="正方形/長方形 17">
                <a:extLst>
                  <a:ext uri="{FF2B5EF4-FFF2-40B4-BE49-F238E27FC236}">
                    <a16:creationId xmlns:a16="http://schemas.microsoft.com/office/drawing/2014/main" id="{8D80AFEE-F942-F441-8A8E-F8E924A67FD4}"/>
                  </a:ext>
                </a:extLst>
              </p:cNvPr>
              <p:cNvSpPr>
                <a:spLocks noRot="1" noChangeAspect="1" noMove="1" noResize="1" noEditPoints="1" noAdjustHandles="1" noChangeArrowheads="1" noChangeShapeType="1" noTextEdit="1"/>
              </p:cNvSpPr>
              <p:nvPr/>
            </p:nvSpPr>
            <p:spPr>
              <a:xfrm>
                <a:off x="5674576" y="6297847"/>
                <a:ext cx="281513" cy="141700"/>
              </a:xfrm>
              <a:prstGeom prst="rect">
                <a:avLst/>
              </a:prstGeom>
              <a:blipFill>
                <a:blip r:embed="rId5"/>
                <a:stretch>
                  <a:fillRect l="-32609" t="-60870" r="-4348" b="-108696"/>
                </a:stretch>
              </a:blipFill>
              <a:ln>
                <a:noFill/>
              </a:ln>
            </p:spPr>
            <p:txBody>
              <a:bodyPr/>
              <a:lstStyle/>
              <a:p>
                <a:r>
                  <a:rPr lang="ja-JP" altLang="en-US">
                    <a:noFill/>
                  </a:rPr>
                  <a:t> </a:t>
                </a:r>
              </a:p>
            </p:txBody>
          </p:sp>
        </mc:Fallback>
      </mc:AlternateContent>
      <p:sp>
        <p:nvSpPr>
          <p:cNvPr id="19" name="直方体 18">
            <a:extLst>
              <a:ext uri="{FF2B5EF4-FFF2-40B4-BE49-F238E27FC236}">
                <a16:creationId xmlns:a16="http://schemas.microsoft.com/office/drawing/2014/main" id="{899E59F7-1F40-7F46-8711-EACC36D0A738}"/>
              </a:ext>
            </a:extLst>
          </p:cNvPr>
          <p:cNvSpPr/>
          <p:nvPr/>
        </p:nvSpPr>
        <p:spPr>
          <a:xfrm>
            <a:off x="4695126" y="2723087"/>
            <a:ext cx="696471" cy="184132"/>
          </a:xfrm>
          <a:prstGeom prst="cube">
            <a:avLst/>
          </a:prstGeom>
          <a:solidFill>
            <a:schemeClr val="accent1">
              <a:lumMod val="40000"/>
              <a:lumOff val="60000"/>
              <a:alpha val="5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b="1" dirty="0">
              <a:latin typeface="メイリオ" panose="020B0604030504040204" pitchFamily="50" charset="-128"/>
              <a:ea typeface="メイリオ" panose="020B0604030504040204" pitchFamily="50" charset="-128"/>
            </a:endParaRPr>
          </a:p>
        </p:txBody>
      </p:sp>
      <p:sp>
        <p:nvSpPr>
          <p:cNvPr id="20" name="直方体 19">
            <a:extLst>
              <a:ext uri="{FF2B5EF4-FFF2-40B4-BE49-F238E27FC236}">
                <a16:creationId xmlns:a16="http://schemas.microsoft.com/office/drawing/2014/main" id="{5D13F49C-8604-924A-B067-F70B9E426E45}"/>
              </a:ext>
            </a:extLst>
          </p:cNvPr>
          <p:cNvSpPr/>
          <p:nvPr/>
        </p:nvSpPr>
        <p:spPr>
          <a:xfrm>
            <a:off x="5306008" y="2723087"/>
            <a:ext cx="816177" cy="184132"/>
          </a:xfrm>
          <a:prstGeom prst="cube">
            <a:avLst>
              <a:gd name="adj" fmla="val 27822"/>
            </a:avLst>
          </a:prstGeom>
          <a:solidFill>
            <a:schemeClr val="accent2">
              <a:lumMod val="40000"/>
              <a:lumOff val="6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ja-JP" altLang="en-US" sz="300" dirty="0">
              <a:solidFill>
                <a:schemeClr val="accent2"/>
              </a:solidFill>
              <a:latin typeface="メイリオ" panose="020B0604030504040204" pitchFamily="50" charset="-128"/>
              <a:ea typeface="メイリオ" panose="020B0604030504040204" pitchFamily="50" charset="-128"/>
            </a:endParaRPr>
          </a:p>
        </p:txBody>
      </p:sp>
      <p:sp>
        <p:nvSpPr>
          <p:cNvPr id="21" name="直方体 20">
            <a:extLst>
              <a:ext uri="{FF2B5EF4-FFF2-40B4-BE49-F238E27FC236}">
                <a16:creationId xmlns:a16="http://schemas.microsoft.com/office/drawing/2014/main" id="{C3DBDABB-7221-6E46-993A-E1AB393BDF4B}"/>
              </a:ext>
            </a:extLst>
          </p:cNvPr>
          <p:cNvSpPr/>
          <p:nvPr/>
        </p:nvSpPr>
        <p:spPr>
          <a:xfrm>
            <a:off x="6080843" y="2723087"/>
            <a:ext cx="416902" cy="184132"/>
          </a:xfrm>
          <a:prstGeom prst="cube">
            <a:avLst/>
          </a:prstGeom>
          <a:solidFill>
            <a:schemeClr val="accent6">
              <a:alpha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b="1" dirty="0">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4CF65385-D745-9B4F-A1FC-7C86EE0725FA}"/>
              </a:ext>
            </a:extLst>
          </p:cNvPr>
          <p:cNvSpPr/>
          <p:nvPr/>
        </p:nvSpPr>
        <p:spPr>
          <a:xfrm>
            <a:off x="7331634" y="6259877"/>
            <a:ext cx="136664" cy="758649"/>
          </a:xfrm>
          <a:prstGeom prst="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cxnSp>
        <p:nvCxnSpPr>
          <p:cNvPr id="23" name="直線矢印コネクタ 22">
            <a:extLst>
              <a:ext uri="{FF2B5EF4-FFF2-40B4-BE49-F238E27FC236}">
                <a16:creationId xmlns:a16="http://schemas.microsoft.com/office/drawing/2014/main" id="{DACB44E1-DAE5-C349-A706-DBD5D1267995}"/>
              </a:ext>
            </a:extLst>
          </p:cNvPr>
          <p:cNvCxnSpPr>
            <a:cxnSpLocks/>
          </p:cNvCxnSpPr>
          <p:nvPr/>
        </p:nvCxnSpPr>
        <p:spPr>
          <a:xfrm>
            <a:off x="6937634" y="6593778"/>
            <a:ext cx="302724" cy="19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正方形/長方形 23">
            <a:extLst>
              <a:ext uri="{FF2B5EF4-FFF2-40B4-BE49-F238E27FC236}">
                <a16:creationId xmlns:a16="http://schemas.microsoft.com/office/drawing/2014/main" id="{6A330E7A-FB0D-4846-B6AB-E3FAFF7017BA}"/>
              </a:ext>
            </a:extLst>
          </p:cNvPr>
          <p:cNvSpPr/>
          <p:nvPr/>
        </p:nvSpPr>
        <p:spPr>
          <a:xfrm>
            <a:off x="7118125" y="6028040"/>
            <a:ext cx="609462"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ja-JP" sz="1100" b="1" dirty="0">
                <a:solidFill>
                  <a:schemeClr val="tx1"/>
                </a:solidFill>
                <a:latin typeface="メイリオ" panose="020B0604030504040204" pitchFamily="50" charset="-128"/>
                <a:ea typeface="メイリオ" panose="020B0604030504040204" pitchFamily="50" charset="-128"/>
              </a:rPr>
              <a:t>linear</a:t>
            </a:r>
            <a:endParaRPr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C910D3AE-AFAF-D046-BD46-B401302B7401}"/>
              </a:ext>
            </a:extLst>
          </p:cNvPr>
          <p:cNvSpPr/>
          <p:nvPr/>
        </p:nvSpPr>
        <p:spPr>
          <a:xfrm>
            <a:off x="7821633" y="6130367"/>
            <a:ext cx="136664" cy="376744"/>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CB91994A-752A-BF4C-BBBB-372CF5D0A04F}"/>
              </a:ext>
            </a:extLst>
          </p:cNvPr>
          <p:cNvSpPr/>
          <p:nvPr/>
        </p:nvSpPr>
        <p:spPr>
          <a:xfrm>
            <a:off x="7821633" y="6801806"/>
            <a:ext cx="136664" cy="376744"/>
          </a:xfrm>
          <a:prstGeom prst="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cxnSp>
        <p:nvCxnSpPr>
          <p:cNvPr id="27" name="直線矢印コネクタ 26">
            <a:extLst>
              <a:ext uri="{FF2B5EF4-FFF2-40B4-BE49-F238E27FC236}">
                <a16:creationId xmlns:a16="http://schemas.microsoft.com/office/drawing/2014/main" id="{47B804C7-4393-B340-875C-41C0DA681509}"/>
              </a:ext>
            </a:extLst>
          </p:cNvPr>
          <p:cNvCxnSpPr>
            <a:cxnSpLocks/>
            <a:stCxn id="22" idx="3"/>
            <a:endCxn id="25" idx="1"/>
          </p:cNvCxnSpPr>
          <p:nvPr/>
        </p:nvCxnSpPr>
        <p:spPr>
          <a:xfrm flipV="1">
            <a:off x="7468303" y="6318743"/>
            <a:ext cx="353335" cy="32045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直線矢印コネクタ 27">
            <a:extLst>
              <a:ext uri="{FF2B5EF4-FFF2-40B4-BE49-F238E27FC236}">
                <a16:creationId xmlns:a16="http://schemas.microsoft.com/office/drawing/2014/main" id="{AA955249-5A4E-6D4C-90F9-1BE2F830CED9}"/>
              </a:ext>
            </a:extLst>
          </p:cNvPr>
          <p:cNvCxnSpPr>
            <a:cxnSpLocks/>
            <a:stCxn id="22" idx="3"/>
            <a:endCxn id="26" idx="1"/>
          </p:cNvCxnSpPr>
          <p:nvPr/>
        </p:nvCxnSpPr>
        <p:spPr>
          <a:xfrm>
            <a:off x="7468303" y="6639198"/>
            <a:ext cx="353335" cy="3509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正方形/長方形 28">
            <a:extLst>
              <a:ext uri="{FF2B5EF4-FFF2-40B4-BE49-F238E27FC236}">
                <a16:creationId xmlns:a16="http://schemas.microsoft.com/office/drawing/2014/main" id="{6839A6ED-E4D8-2F4D-9544-7F95EE2F9475}"/>
              </a:ext>
            </a:extLst>
          </p:cNvPr>
          <p:cNvSpPr/>
          <p:nvPr/>
        </p:nvSpPr>
        <p:spPr>
          <a:xfrm>
            <a:off x="7748741" y="5870307"/>
            <a:ext cx="282450"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ja-JP" sz="1100" b="1" dirty="0">
                <a:solidFill>
                  <a:schemeClr val="tx1"/>
                </a:solidFill>
                <a:latin typeface="メイリオ" panose="020B0604030504040204" pitchFamily="50" charset="-128"/>
                <a:ea typeface="メイリオ" panose="020B0604030504040204" pitchFamily="50" charset="-128"/>
              </a:rPr>
              <a:t>μ</a:t>
            </a:r>
            <a:endParaRPr lang="ja-JP" altLang="en-US" sz="1100" b="1" dirty="0">
              <a:solidFill>
                <a:schemeClr val="tx1"/>
              </a:solidFill>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F4C749E0-0048-9643-8CA6-7EFE81F49F29}"/>
                  </a:ext>
                </a:extLst>
              </p:cNvPr>
              <p:cNvSpPr/>
              <p:nvPr/>
            </p:nvSpPr>
            <p:spPr>
              <a:xfrm>
                <a:off x="7738877" y="6599103"/>
                <a:ext cx="319318"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14:m>
                  <m:oMathPara xmlns:m="http://schemas.openxmlformats.org/officeDocument/2006/math">
                    <m:oMathParaPr>
                      <m:jc m:val="centerGroup"/>
                    </m:oMathParaPr>
                    <m:oMath xmlns:m="http://schemas.openxmlformats.org/officeDocument/2006/math">
                      <m:r>
                        <a:rPr lang="ja-JP" altLang="en-US" sz="1100" b="1">
                          <a:solidFill>
                            <a:schemeClr val="tx1"/>
                          </a:solidFill>
                          <a:latin typeface="Cambria Math" panose="02040503050406030204" pitchFamily="18" charset="0"/>
                        </a:rPr>
                        <m:t>𝛔</m:t>
                      </m:r>
                    </m:oMath>
                  </m:oMathPara>
                </a14:m>
                <a:endParaRPr lang="ja-JP" altLang="en-US" sz="1100" b="1" dirty="0">
                  <a:solidFill>
                    <a:schemeClr val="tx1"/>
                  </a:solidFill>
                  <a:latin typeface="メイリオ" panose="020B0604030504040204" pitchFamily="50" charset="-128"/>
                  <a:ea typeface="メイリオ" panose="020B0604030504040204" pitchFamily="50" charset="-128"/>
                </a:endParaRPr>
              </a:p>
            </p:txBody>
          </p:sp>
        </mc:Choice>
        <mc:Fallback xmlns="">
          <p:sp>
            <p:nvSpPr>
              <p:cNvPr id="30" name="正方形/長方形 29">
                <a:extLst>
                  <a:ext uri="{FF2B5EF4-FFF2-40B4-BE49-F238E27FC236}">
                    <a16:creationId xmlns:a16="http://schemas.microsoft.com/office/drawing/2014/main" id="{F4C749E0-0048-9643-8CA6-7EFE81F49F29}"/>
                  </a:ext>
                </a:extLst>
              </p:cNvPr>
              <p:cNvSpPr>
                <a:spLocks noRot="1" noChangeAspect="1" noMove="1" noResize="1" noEditPoints="1" noAdjustHandles="1" noChangeArrowheads="1" noChangeShapeType="1" noTextEdit="1"/>
              </p:cNvSpPr>
              <p:nvPr/>
            </p:nvSpPr>
            <p:spPr>
              <a:xfrm>
                <a:off x="7738877" y="6599103"/>
                <a:ext cx="319318" cy="261610"/>
              </a:xfrm>
              <a:prstGeom prst="rect">
                <a:avLst/>
              </a:prstGeom>
              <a:blipFill>
                <a:blip r:embed="rId6"/>
                <a:stretch>
                  <a:fillRect/>
                </a:stretch>
              </a:blipFill>
              <a:ln>
                <a:noFill/>
              </a:ln>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4C1DFCD9-0920-6B4F-A0E5-44738A1158F5}"/>
              </a:ext>
            </a:extLst>
          </p:cNvPr>
          <p:cNvSpPr/>
          <p:nvPr/>
        </p:nvSpPr>
        <p:spPr>
          <a:xfrm rot="5400000">
            <a:off x="8232323" y="7193907"/>
            <a:ext cx="132322" cy="389109"/>
          </a:xfrm>
          <a:prstGeom prst="rect">
            <a:avLst/>
          </a:prstGeom>
          <a:solidFill>
            <a:srgbClr val="D0AAD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sp>
        <p:nvSpPr>
          <p:cNvPr id="32" name="正方形/長方形 31">
            <a:extLst>
              <a:ext uri="{FF2B5EF4-FFF2-40B4-BE49-F238E27FC236}">
                <a16:creationId xmlns:a16="http://schemas.microsoft.com/office/drawing/2014/main" id="{550599E9-B832-7E47-8080-BF669716CD6F}"/>
              </a:ext>
            </a:extLst>
          </p:cNvPr>
          <p:cNvSpPr/>
          <p:nvPr/>
        </p:nvSpPr>
        <p:spPr>
          <a:xfrm>
            <a:off x="8008179" y="7415530"/>
            <a:ext cx="580608"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ja-JP" sz="1100" b="1" dirty="0">
                <a:solidFill>
                  <a:schemeClr val="tx1"/>
                </a:solidFill>
                <a:latin typeface="メイリオ" panose="020B0604030504040204" pitchFamily="50" charset="-128"/>
                <a:ea typeface="メイリオ" panose="020B0604030504040204" pitchFamily="50" charset="-128"/>
              </a:rPr>
              <a:t>noise</a:t>
            </a:r>
            <a:endParaRPr lang="ja-JP" altLang="en-US" sz="1100" b="1" dirty="0">
              <a:solidFill>
                <a:schemeClr val="tx1"/>
              </a:solidFill>
              <a:latin typeface="メイリオ" panose="020B0604030504040204" pitchFamily="50" charset="-128"/>
              <a:ea typeface="メイリオ" panose="020B0604030504040204" pitchFamily="50" charset="-128"/>
            </a:endParaRPr>
          </a:p>
        </p:txBody>
      </p:sp>
      <p:cxnSp>
        <p:nvCxnSpPr>
          <p:cNvPr id="33" name="直線矢印コネクタ 32">
            <a:extLst>
              <a:ext uri="{FF2B5EF4-FFF2-40B4-BE49-F238E27FC236}">
                <a16:creationId xmlns:a16="http://schemas.microsoft.com/office/drawing/2014/main" id="{648B2351-CD11-C848-AE61-F727F5BB4E64}"/>
              </a:ext>
            </a:extLst>
          </p:cNvPr>
          <p:cNvCxnSpPr>
            <a:cxnSpLocks/>
            <a:stCxn id="31" idx="1"/>
          </p:cNvCxnSpPr>
          <p:nvPr/>
        </p:nvCxnSpPr>
        <p:spPr>
          <a:xfrm flipH="1" flipV="1">
            <a:off x="8298483" y="7083272"/>
            <a:ext cx="2" cy="23902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7D76461C-74D0-8A4A-90C2-334B276F145E}"/>
                  </a:ext>
                </a:extLst>
              </p:cNvPr>
              <p:cNvSpPr txBox="1"/>
              <p:nvPr/>
            </p:nvSpPr>
            <p:spPr>
              <a:xfrm>
                <a:off x="8103938" y="6801807"/>
                <a:ext cx="3891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m:t>
                      </m:r>
                    </m:oMath>
                  </m:oMathPara>
                </a14:m>
                <a:endParaRPr lang="ja-JP" altLang="en-US" sz="1600" dirty="0">
                  <a:latin typeface="メイリオ" panose="020B0604030504040204" pitchFamily="50" charset="-128"/>
                  <a:ea typeface="メイリオ" panose="020B0604030504040204" pitchFamily="50" charset="-128"/>
                </a:endParaRPr>
              </a:p>
            </p:txBody>
          </p:sp>
        </mc:Choice>
        <mc:Fallback xmlns="">
          <p:sp>
            <p:nvSpPr>
              <p:cNvPr id="34" name="テキスト ボックス 33">
                <a:extLst>
                  <a:ext uri="{FF2B5EF4-FFF2-40B4-BE49-F238E27FC236}">
                    <a16:creationId xmlns:a16="http://schemas.microsoft.com/office/drawing/2014/main" id="{7D76461C-74D0-8A4A-90C2-334B276F145E}"/>
                  </a:ext>
                </a:extLst>
              </p:cNvPr>
              <p:cNvSpPr txBox="1">
                <a:spLocks noRot="1" noChangeAspect="1" noMove="1" noResize="1" noEditPoints="1" noAdjustHandles="1" noChangeArrowheads="1" noChangeShapeType="1" noTextEdit="1"/>
              </p:cNvSpPr>
              <p:nvPr/>
            </p:nvSpPr>
            <p:spPr>
              <a:xfrm>
                <a:off x="8103938" y="6801807"/>
                <a:ext cx="389105" cy="400110"/>
              </a:xfrm>
              <a:prstGeom prst="rect">
                <a:avLst/>
              </a:prstGeom>
              <a:blipFill>
                <a:blip r:embed="rId7"/>
                <a:stretch>
                  <a:fillRect l="-4688" r="-18750" b="-4615"/>
                </a:stretch>
              </a:blipFill>
            </p:spPr>
            <p:txBody>
              <a:bodyPr/>
              <a:lstStyle/>
              <a:p>
                <a:r>
                  <a:rPr lang="ja-JP" altLang="en-US">
                    <a:noFill/>
                  </a:rPr>
                  <a:t> </a:t>
                </a:r>
              </a:p>
            </p:txBody>
          </p:sp>
        </mc:Fallback>
      </mc:AlternateContent>
      <p:cxnSp>
        <p:nvCxnSpPr>
          <p:cNvPr id="35" name="直線矢印コネクタ 34">
            <a:extLst>
              <a:ext uri="{FF2B5EF4-FFF2-40B4-BE49-F238E27FC236}">
                <a16:creationId xmlns:a16="http://schemas.microsoft.com/office/drawing/2014/main" id="{111ADBE7-BA51-3A4A-9296-4E325AC864C0}"/>
              </a:ext>
            </a:extLst>
          </p:cNvPr>
          <p:cNvCxnSpPr>
            <a:cxnSpLocks/>
          </p:cNvCxnSpPr>
          <p:nvPr/>
        </p:nvCxnSpPr>
        <p:spPr>
          <a:xfrm>
            <a:off x="7959462" y="6990182"/>
            <a:ext cx="255700"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B635E31B-8390-CB42-9604-355598727116}"/>
                  </a:ext>
                </a:extLst>
              </p:cNvPr>
              <p:cNvSpPr txBox="1"/>
              <p:nvPr/>
            </p:nvSpPr>
            <p:spPr>
              <a:xfrm>
                <a:off x="8111626" y="6153014"/>
                <a:ext cx="3891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m:t>
                      </m:r>
                    </m:oMath>
                  </m:oMathPara>
                </a14:m>
                <a:endParaRPr lang="ja-JP" altLang="en-US" sz="1600" dirty="0">
                  <a:latin typeface="メイリオ" panose="020B0604030504040204" pitchFamily="50" charset="-128"/>
                  <a:ea typeface="メイリオ" panose="020B0604030504040204" pitchFamily="50" charset="-128"/>
                </a:endParaRPr>
              </a:p>
            </p:txBody>
          </p:sp>
        </mc:Choice>
        <mc:Fallback xmlns="">
          <p:sp>
            <p:nvSpPr>
              <p:cNvPr id="36" name="テキスト ボックス 35">
                <a:extLst>
                  <a:ext uri="{FF2B5EF4-FFF2-40B4-BE49-F238E27FC236}">
                    <a16:creationId xmlns:a16="http://schemas.microsoft.com/office/drawing/2014/main" id="{B635E31B-8390-CB42-9604-355598727116}"/>
                  </a:ext>
                </a:extLst>
              </p:cNvPr>
              <p:cNvSpPr txBox="1">
                <a:spLocks noRot="1" noChangeAspect="1" noMove="1" noResize="1" noEditPoints="1" noAdjustHandles="1" noChangeArrowheads="1" noChangeShapeType="1" noTextEdit="1"/>
              </p:cNvSpPr>
              <p:nvPr/>
            </p:nvSpPr>
            <p:spPr>
              <a:xfrm>
                <a:off x="8111626" y="6153014"/>
                <a:ext cx="389105" cy="400110"/>
              </a:xfrm>
              <a:prstGeom prst="rect">
                <a:avLst/>
              </a:prstGeom>
              <a:blipFill>
                <a:blip r:embed="rId8"/>
                <a:stretch>
                  <a:fillRect l="-3175" r="-7937"/>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E376433C-9009-F54E-895F-EC3DB643EB7E}"/>
              </a:ext>
            </a:extLst>
          </p:cNvPr>
          <p:cNvCxnSpPr>
            <a:cxnSpLocks/>
          </p:cNvCxnSpPr>
          <p:nvPr/>
        </p:nvCxnSpPr>
        <p:spPr>
          <a:xfrm flipV="1">
            <a:off x="8298483" y="6416889"/>
            <a:ext cx="7692" cy="4711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直線矢印コネクタ 37">
            <a:extLst>
              <a:ext uri="{FF2B5EF4-FFF2-40B4-BE49-F238E27FC236}">
                <a16:creationId xmlns:a16="http://schemas.microsoft.com/office/drawing/2014/main" id="{61C7F9D5-249F-5C4F-91F1-B47E1131D6DE}"/>
              </a:ext>
            </a:extLst>
          </p:cNvPr>
          <p:cNvCxnSpPr>
            <a:cxnSpLocks/>
          </p:cNvCxnSpPr>
          <p:nvPr/>
        </p:nvCxnSpPr>
        <p:spPr>
          <a:xfrm>
            <a:off x="7958298" y="6335593"/>
            <a:ext cx="255700"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コネクタ: カギ線 78">
            <a:extLst>
              <a:ext uri="{FF2B5EF4-FFF2-40B4-BE49-F238E27FC236}">
                <a16:creationId xmlns:a16="http://schemas.microsoft.com/office/drawing/2014/main" id="{FB52D834-BC70-B246-9BC8-956B01481AAF}"/>
              </a:ext>
            </a:extLst>
          </p:cNvPr>
          <p:cNvCxnSpPr>
            <a:cxnSpLocks/>
          </p:cNvCxnSpPr>
          <p:nvPr/>
        </p:nvCxnSpPr>
        <p:spPr>
          <a:xfrm>
            <a:off x="9960422" y="3226808"/>
            <a:ext cx="470826" cy="99568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1B1ACF47-2707-5D4B-B9C6-1DD50B4D979B}"/>
              </a:ext>
            </a:extLst>
          </p:cNvPr>
          <p:cNvSpPr txBox="1"/>
          <p:nvPr/>
        </p:nvSpPr>
        <p:spPr>
          <a:xfrm>
            <a:off x="12061985" y="3016918"/>
            <a:ext cx="2303179" cy="338554"/>
          </a:xfrm>
          <a:prstGeom prst="rect">
            <a:avLst/>
          </a:prstGeom>
          <a:noFill/>
        </p:spPr>
        <p:txBody>
          <a:bodyPr wrap="square" rtlCol="0">
            <a:spAutoFit/>
          </a:bodyPr>
          <a:lstStyle/>
          <a:p>
            <a:pPr algn="l"/>
            <a:r>
              <a:rPr lang="en-US" altLang="ja-JP" sz="1600" dirty="0">
                <a:latin typeface="メイリオ" panose="020B0604030504040204" pitchFamily="50" charset="-128"/>
                <a:ea typeface="メイリオ" panose="020B0604030504040204" pitchFamily="50" charset="-128"/>
              </a:rPr>
              <a:t>char classification</a:t>
            </a:r>
          </a:p>
        </p:txBody>
      </p:sp>
      <p:sp>
        <p:nvSpPr>
          <p:cNvPr id="41" name="テキスト ボックス 40">
            <a:extLst>
              <a:ext uri="{FF2B5EF4-FFF2-40B4-BE49-F238E27FC236}">
                <a16:creationId xmlns:a16="http://schemas.microsoft.com/office/drawing/2014/main" id="{FEE64051-C56B-0C49-9F81-B385E51D4BFC}"/>
              </a:ext>
            </a:extLst>
          </p:cNvPr>
          <p:cNvSpPr txBox="1"/>
          <p:nvPr/>
        </p:nvSpPr>
        <p:spPr>
          <a:xfrm>
            <a:off x="11087706" y="4051379"/>
            <a:ext cx="2632978" cy="338554"/>
          </a:xfrm>
          <a:prstGeom prst="rect">
            <a:avLst/>
          </a:prstGeom>
          <a:noFill/>
        </p:spPr>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impression classification</a:t>
            </a:r>
          </a:p>
        </p:txBody>
      </p:sp>
      <p:cxnSp>
        <p:nvCxnSpPr>
          <p:cNvPr id="42" name="コネクタ: カギ線 81">
            <a:extLst>
              <a:ext uri="{FF2B5EF4-FFF2-40B4-BE49-F238E27FC236}">
                <a16:creationId xmlns:a16="http://schemas.microsoft.com/office/drawing/2014/main" id="{F66E0BB2-CACD-B14F-9983-107537470B0D}"/>
              </a:ext>
            </a:extLst>
          </p:cNvPr>
          <p:cNvCxnSpPr>
            <a:cxnSpLocks/>
          </p:cNvCxnSpPr>
          <p:nvPr/>
        </p:nvCxnSpPr>
        <p:spPr>
          <a:xfrm flipV="1">
            <a:off x="11543396" y="2369565"/>
            <a:ext cx="422837" cy="40101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コネクタ: カギ線 82">
            <a:extLst>
              <a:ext uri="{FF2B5EF4-FFF2-40B4-BE49-F238E27FC236}">
                <a16:creationId xmlns:a16="http://schemas.microsoft.com/office/drawing/2014/main" id="{43AE0EE3-6879-E846-B260-71C1E2466CC3}"/>
              </a:ext>
            </a:extLst>
          </p:cNvPr>
          <p:cNvCxnSpPr>
            <a:cxnSpLocks/>
          </p:cNvCxnSpPr>
          <p:nvPr/>
        </p:nvCxnSpPr>
        <p:spPr>
          <a:xfrm>
            <a:off x="11543396" y="2770583"/>
            <a:ext cx="422837" cy="40101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直方体 43">
            <a:extLst>
              <a:ext uri="{FF2B5EF4-FFF2-40B4-BE49-F238E27FC236}">
                <a16:creationId xmlns:a16="http://schemas.microsoft.com/office/drawing/2014/main" id="{C53EA4A0-2706-5746-B040-A11B07AB5FF9}"/>
              </a:ext>
            </a:extLst>
          </p:cNvPr>
          <p:cNvSpPr/>
          <p:nvPr/>
        </p:nvSpPr>
        <p:spPr>
          <a:xfrm>
            <a:off x="10579067" y="2507604"/>
            <a:ext cx="947251" cy="462858"/>
          </a:xfrm>
          <a:prstGeom prst="cube">
            <a:avLst>
              <a:gd name="adj" fmla="val 36926"/>
            </a:avLst>
          </a:prstGeom>
          <a:solidFill>
            <a:schemeClr val="accent4">
              <a:lumMod val="60000"/>
              <a:lumOff val="40000"/>
              <a:alpha val="49804"/>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b="1" dirty="0">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CB29B002-0C36-114F-B48F-22D2DB14C299}"/>
              </a:ext>
            </a:extLst>
          </p:cNvPr>
          <p:cNvSpPr/>
          <p:nvPr/>
        </p:nvSpPr>
        <p:spPr>
          <a:xfrm>
            <a:off x="10535471" y="2968755"/>
            <a:ext cx="105509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ja-JP" sz="1100" b="1" dirty="0" err="1">
                <a:solidFill>
                  <a:schemeClr val="tx1"/>
                </a:solidFill>
                <a:latin typeface="メイリオ" panose="020B0604030504040204" pitchFamily="50" charset="-128"/>
                <a:ea typeface="メイリオ" panose="020B0604030504040204" pitchFamily="50" charset="-128"/>
              </a:rPr>
              <a:t>Concat</a:t>
            </a:r>
            <a:r>
              <a:rPr lang="en-US" altLang="ja-JP" sz="1100" b="1" dirty="0">
                <a:solidFill>
                  <a:schemeClr val="tx1"/>
                </a:solidFill>
                <a:latin typeface="メイリオ" panose="020B0604030504040204" pitchFamily="50" charset="-128"/>
                <a:ea typeface="メイリオ" panose="020B0604030504040204" pitchFamily="50" charset="-128"/>
              </a:rPr>
              <a:t> μ</a:t>
            </a:r>
          </a:p>
          <a:p>
            <a:pPr algn="ctr"/>
            <a:r>
              <a:rPr lang="en-US" altLang="ja-JP" sz="1100" b="1" dirty="0">
                <a:solidFill>
                  <a:schemeClr val="tx1"/>
                </a:solidFill>
                <a:latin typeface="メイリオ" panose="020B0604030504040204" pitchFamily="50" charset="-128"/>
                <a:ea typeface="メイリオ" panose="020B0604030504040204" pitchFamily="50" charset="-128"/>
              </a:rPr>
              <a:t>(Reshaped)</a:t>
            </a:r>
            <a:endParaRPr lang="ja-JP" altLang="en-US" sz="1100" b="1" dirty="0">
              <a:solidFill>
                <a:schemeClr val="tx1"/>
              </a:solidFill>
              <a:latin typeface="メイリオ" panose="020B0604030504040204" pitchFamily="50" charset="-128"/>
              <a:ea typeface="メイリオ" panose="020B0604030504040204" pitchFamily="50" charset="-128"/>
            </a:endParaRPr>
          </a:p>
        </p:txBody>
      </p:sp>
      <p:cxnSp>
        <p:nvCxnSpPr>
          <p:cNvPr id="46" name="コネクタ: カギ線 85">
            <a:extLst>
              <a:ext uri="{FF2B5EF4-FFF2-40B4-BE49-F238E27FC236}">
                <a16:creationId xmlns:a16="http://schemas.microsoft.com/office/drawing/2014/main" id="{995C2C49-1E35-2C4C-B526-4B0C43FA2ED6}"/>
              </a:ext>
            </a:extLst>
          </p:cNvPr>
          <p:cNvCxnSpPr>
            <a:cxnSpLocks/>
            <a:stCxn id="41" idx="3"/>
            <a:endCxn id="78" idx="2"/>
          </p:cNvCxnSpPr>
          <p:nvPr/>
        </p:nvCxnSpPr>
        <p:spPr>
          <a:xfrm flipH="1">
            <a:off x="3061696" y="4220656"/>
            <a:ext cx="10658988" cy="2857140"/>
          </a:xfrm>
          <a:prstGeom prst="bentConnector4">
            <a:avLst>
              <a:gd name="adj1" fmla="val -22364"/>
              <a:gd name="adj2" fmla="val 13818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526492CC-F1AC-9B4E-98A5-53592FAAF827}"/>
              </a:ext>
            </a:extLst>
          </p:cNvPr>
          <p:cNvSpPr/>
          <p:nvPr/>
        </p:nvSpPr>
        <p:spPr>
          <a:xfrm>
            <a:off x="10195839" y="3693921"/>
            <a:ext cx="811163" cy="210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solidFill>
                <a:latin typeface="メイリオ" panose="020B0604030504040204" pitchFamily="50" charset="-128"/>
                <a:ea typeface="メイリオ" panose="020B0604030504040204" pitchFamily="50" charset="-128"/>
              </a:rPr>
              <a:t>FC layer</a:t>
            </a:r>
            <a:endParaRPr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0F50BD87-C5C6-9641-B5C8-20081BD5FEBF}"/>
              </a:ext>
            </a:extLst>
          </p:cNvPr>
          <p:cNvSpPr/>
          <p:nvPr/>
        </p:nvSpPr>
        <p:spPr>
          <a:xfrm>
            <a:off x="10630985" y="2301674"/>
            <a:ext cx="811163" cy="210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solidFill>
                <a:latin typeface="メイリオ" panose="020B0604030504040204" pitchFamily="50" charset="-128"/>
                <a:ea typeface="メイリオ" panose="020B0604030504040204" pitchFamily="50" charset="-128"/>
              </a:rPr>
              <a:t>Conv.</a:t>
            </a:r>
            <a:endParaRPr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2C930924-BF17-E549-B98D-FACE334FE80D}"/>
              </a:ext>
            </a:extLst>
          </p:cNvPr>
          <p:cNvSpPr/>
          <p:nvPr/>
        </p:nvSpPr>
        <p:spPr>
          <a:xfrm>
            <a:off x="6840206" y="4598866"/>
            <a:ext cx="1166327" cy="302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solidFill>
                <a:latin typeface="メイリオ" panose="020B0604030504040204" pitchFamily="50" charset="-128"/>
                <a:ea typeface="メイリオ" panose="020B0604030504040204" pitchFamily="50" charset="-128"/>
              </a:rPr>
              <a:t>Reshape</a:t>
            </a:r>
            <a:endParaRPr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54B3E7B8-16EE-DE40-A1EC-C6F565EA9133}"/>
              </a:ext>
            </a:extLst>
          </p:cNvPr>
          <p:cNvSpPr/>
          <p:nvPr/>
        </p:nvSpPr>
        <p:spPr>
          <a:xfrm>
            <a:off x="4290273" y="2448536"/>
            <a:ext cx="144657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1200" b="1" dirty="0">
                <a:solidFill>
                  <a:schemeClr val="tx1"/>
                </a:solidFill>
                <a:latin typeface="メイリオ" panose="020B0604030504040204" pitchFamily="50" charset="-128"/>
                <a:ea typeface="メイリオ" panose="020B0604030504040204" pitchFamily="50" charset="-128"/>
              </a:rPr>
              <a:t>noise z</a:t>
            </a:r>
            <a:endParaRPr lang="ja-JP" altLang="en-US" sz="1200" b="1" dirty="0">
              <a:solidFill>
                <a:schemeClr val="tx1"/>
              </a:solidFill>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4990ADBC-7CE3-D545-8FAD-298F7796FFDB}"/>
              </a:ext>
            </a:extLst>
          </p:cNvPr>
          <p:cNvSpPr/>
          <p:nvPr/>
        </p:nvSpPr>
        <p:spPr>
          <a:xfrm>
            <a:off x="5652987" y="2449654"/>
            <a:ext cx="142008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1200" b="1" dirty="0">
                <a:solidFill>
                  <a:schemeClr val="tx1"/>
                </a:solidFill>
                <a:latin typeface="メイリオ" panose="020B0604030504040204" pitchFamily="50" charset="-128"/>
                <a:ea typeface="メイリオ" panose="020B0604030504040204" pitchFamily="50" charset="-128"/>
              </a:rPr>
              <a:t>char class</a:t>
            </a:r>
          </a:p>
        </p:txBody>
      </p:sp>
      <p:sp>
        <p:nvSpPr>
          <p:cNvPr id="52" name="正方形/長方形 51">
            <a:extLst>
              <a:ext uri="{FF2B5EF4-FFF2-40B4-BE49-F238E27FC236}">
                <a16:creationId xmlns:a16="http://schemas.microsoft.com/office/drawing/2014/main" id="{0209B14E-514B-964D-B879-316B32D427FB}"/>
              </a:ext>
            </a:extLst>
          </p:cNvPr>
          <p:cNvSpPr/>
          <p:nvPr/>
        </p:nvSpPr>
        <p:spPr>
          <a:xfrm>
            <a:off x="4052645" y="2712994"/>
            <a:ext cx="92508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1200" b="1" dirty="0">
                <a:solidFill>
                  <a:schemeClr val="tx1"/>
                </a:solidFill>
                <a:latin typeface="メイリオ" panose="020B0604030504040204" pitchFamily="50" charset="-128"/>
                <a:ea typeface="メイリオ" panose="020B0604030504040204" pitchFamily="50" charset="-128"/>
              </a:rPr>
              <a:t>4×4</a:t>
            </a:r>
            <a:endParaRPr lang="ja-JP" altLang="en-US" sz="1200" b="1" dirty="0">
              <a:solidFill>
                <a:schemeClr val="tx1"/>
              </a:solidFill>
              <a:latin typeface="メイリオ" panose="020B0604030504040204" pitchFamily="50" charset="-128"/>
              <a:ea typeface="メイリオ" panose="020B0604030504040204" pitchFamily="50" charset="-128"/>
            </a:endParaRPr>
          </a:p>
        </p:txBody>
      </p:sp>
      <p:sp>
        <p:nvSpPr>
          <p:cNvPr id="53" name="正方形/長方形 52">
            <a:extLst>
              <a:ext uri="{FF2B5EF4-FFF2-40B4-BE49-F238E27FC236}">
                <a16:creationId xmlns:a16="http://schemas.microsoft.com/office/drawing/2014/main" id="{0746BF0B-D90D-A141-B6EC-EF8BE26841DC}"/>
              </a:ext>
            </a:extLst>
          </p:cNvPr>
          <p:cNvSpPr/>
          <p:nvPr/>
        </p:nvSpPr>
        <p:spPr>
          <a:xfrm>
            <a:off x="4739345" y="2914243"/>
            <a:ext cx="5507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1000" b="1" dirty="0">
                <a:solidFill>
                  <a:schemeClr val="tx1"/>
                </a:solidFill>
                <a:latin typeface="メイリオ" panose="020B0604030504040204" pitchFamily="50" charset="-128"/>
                <a:ea typeface="メイリオ" panose="020B0604030504040204" pitchFamily="50" charset="-128"/>
              </a:rPr>
              <a:t>256</a:t>
            </a:r>
            <a:endParaRPr lang="ja-JP" altLang="en-US" sz="1000" b="1" dirty="0">
              <a:solidFill>
                <a:schemeClr val="tx1"/>
              </a:solidFill>
              <a:latin typeface="メイリオ" panose="020B0604030504040204" pitchFamily="50" charset="-128"/>
              <a:ea typeface="メイリオ" panose="020B0604030504040204" pitchFamily="50" charset="-128"/>
            </a:endParaRPr>
          </a:p>
        </p:txBody>
      </p:sp>
      <p:sp>
        <p:nvSpPr>
          <p:cNvPr id="54" name="正方形/長方形 53">
            <a:extLst>
              <a:ext uri="{FF2B5EF4-FFF2-40B4-BE49-F238E27FC236}">
                <a16:creationId xmlns:a16="http://schemas.microsoft.com/office/drawing/2014/main" id="{757F9CB0-D9CB-A94B-AE6D-587A8D6EC104}"/>
              </a:ext>
            </a:extLst>
          </p:cNvPr>
          <p:cNvSpPr/>
          <p:nvPr/>
        </p:nvSpPr>
        <p:spPr>
          <a:xfrm>
            <a:off x="5467955" y="2906544"/>
            <a:ext cx="500563" cy="253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1050" b="1" dirty="0">
                <a:solidFill>
                  <a:schemeClr val="tx1"/>
                </a:solidFill>
                <a:latin typeface="メイリオ" panose="020B0604030504040204" pitchFamily="50" charset="-128"/>
                <a:ea typeface="メイリオ" panose="020B0604030504040204" pitchFamily="50" charset="-128"/>
              </a:rPr>
              <a:t>100</a:t>
            </a:r>
            <a:endParaRPr lang="ja-JP" altLang="en-US" sz="1050" b="1" dirty="0">
              <a:solidFill>
                <a:schemeClr val="tx1"/>
              </a:solidFill>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9D40ACBA-35C6-8E46-9B49-80B469076C1F}"/>
              </a:ext>
            </a:extLst>
          </p:cNvPr>
          <p:cNvSpPr txBox="1"/>
          <p:nvPr/>
        </p:nvSpPr>
        <p:spPr>
          <a:xfrm>
            <a:off x="4643414" y="2228509"/>
            <a:ext cx="184731" cy="369332"/>
          </a:xfrm>
          <a:prstGeom prst="rect">
            <a:avLst/>
          </a:prstGeom>
          <a:noFill/>
        </p:spPr>
        <p:txBody>
          <a:bodyPr wrap="none" rtlCol="0">
            <a:spAutoFit/>
          </a:bodyPr>
          <a:lstStyle/>
          <a:p>
            <a:endParaRPr lang="ja-JP" altLang="en-US">
              <a:latin typeface="メイリオ" panose="020B0604030504040204" pitchFamily="50" charset="-128"/>
              <a:ea typeface="メイリオ" panose="020B0604030504040204" pitchFamily="50" charset="-128"/>
            </a:endParaRPr>
          </a:p>
        </p:txBody>
      </p:sp>
      <p:sp>
        <p:nvSpPr>
          <p:cNvPr id="58" name="直方体 57">
            <a:extLst>
              <a:ext uri="{FF2B5EF4-FFF2-40B4-BE49-F238E27FC236}">
                <a16:creationId xmlns:a16="http://schemas.microsoft.com/office/drawing/2014/main" id="{59865A47-C951-774C-8476-9509435C909B}"/>
              </a:ext>
            </a:extLst>
          </p:cNvPr>
          <p:cNvSpPr/>
          <p:nvPr/>
        </p:nvSpPr>
        <p:spPr>
          <a:xfrm flipH="1">
            <a:off x="2863141" y="6060815"/>
            <a:ext cx="324146" cy="1036716"/>
          </a:xfrm>
          <a:prstGeom prst="cube">
            <a:avLst>
              <a:gd name="adj" fmla="val 7963"/>
            </a:avLst>
          </a:prstGeom>
          <a:solidFill>
            <a:srgbClr val="F8CBAD"/>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ja-JP" altLang="en-US" sz="300" dirty="0">
              <a:latin typeface="Century" panose="02040604050505020304" pitchFamily="18" charset="0"/>
            </a:endParaRP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65FCD7F-13DC-8A4B-B596-DACBD2FC07A6}"/>
                  </a:ext>
                </a:extLst>
              </p:cNvPr>
              <p:cNvSpPr txBox="1"/>
              <p:nvPr/>
            </p:nvSpPr>
            <p:spPr>
              <a:xfrm>
                <a:off x="3157204" y="6376841"/>
                <a:ext cx="49516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1600" i="1">
                          <a:latin typeface="Cambria Math" panose="02040503050406030204" pitchFamily="18" charset="0"/>
                        </a:rPr>
                        <m:t>⨀</m:t>
                      </m:r>
                    </m:oMath>
                  </m:oMathPara>
                </a14:m>
                <a:endParaRPr lang="ja-JP" altLang="en-US" sz="900" dirty="0">
                  <a:latin typeface="Century" panose="02040604050505020304" pitchFamily="18" charset="0"/>
                </a:endParaRPr>
              </a:p>
            </p:txBody>
          </p:sp>
        </mc:Choice>
        <mc:Fallback xmlns="">
          <p:sp>
            <p:nvSpPr>
              <p:cNvPr id="59" name="テキスト ボックス 58">
                <a:extLst>
                  <a:ext uri="{FF2B5EF4-FFF2-40B4-BE49-F238E27FC236}">
                    <a16:creationId xmlns:a16="http://schemas.microsoft.com/office/drawing/2014/main" id="{465FCD7F-13DC-8A4B-B596-DACBD2FC07A6}"/>
                  </a:ext>
                </a:extLst>
              </p:cNvPr>
              <p:cNvSpPr txBox="1">
                <a:spLocks noRot="1" noChangeAspect="1" noMove="1" noResize="1" noEditPoints="1" noAdjustHandles="1" noChangeArrowheads="1" noChangeShapeType="1" noTextEdit="1"/>
              </p:cNvSpPr>
              <p:nvPr/>
            </p:nvSpPr>
            <p:spPr>
              <a:xfrm>
                <a:off x="3157204" y="6376841"/>
                <a:ext cx="495161" cy="338554"/>
              </a:xfrm>
              <a:prstGeom prst="rect">
                <a:avLst/>
              </a:prstGeom>
              <a:blipFill>
                <a:blip r:embed="rId9"/>
                <a:stretch>
                  <a:fillRect b="-1786"/>
                </a:stretch>
              </a:blipFill>
            </p:spPr>
            <p:txBody>
              <a:bodyPr/>
              <a:lstStyle/>
              <a:p>
                <a:r>
                  <a:rPr lang="ja-JP" altLang="en-US">
                    <a:noFill/>
                  </a:rPr>
                  <a:t> </a:t>
                </a:r>
              </a:p>
            </p:txBody>
          </p:sp>
        </mc:Fallback>
      </mc:AlternateContent>
      <p:grpSp>
        <p:nvGrpSpPr>
          <p:cNvPr id="60" name="グループ化 59">
            <a:extLst>
              <a:ext uri="{FF2B5EF4-FFF2-40B4-BE49-F238E27FC236}">
                <a16:creationId xmlns:a16="http://schemas.microsoft.com/office/drawing/2014/main" id="{1A4C4F29-FB4F-A04E-AADC-DCFB6684BDA7}"/>
              </a:ext>
            </a:extLst>
          </p:cNvPr>
          <p:cNvGrpSpPr/>
          <p:nvPr/>
        </p:nvGrpSpPr>
        <p:grpSpPr>
          <a:xfrm>
            <a:off x="3532643" y="6095711"/>
            <a:ext cx="850933" cy="996309"/>
            <a:chOff x="6248400" y="7495309"/>
            <a:chExt cx="3629892" cy="3228141"/>
          </a:xfrm>
        </p:grpSpPr>
        <p:sp>
          <p:nvSpPr>
            <p:cNvPr id="61" name="直方体 60">
              <a:extLst>
                <a:ext uri="{FF2B5EF4-FFF2-40B4-BE49-F238E27FC236}">
                  <a16:creationId xmlns:a16="http://schemas.microsoft.com/office/drawing/2014/main" id="{BEEDB80E-AF10-0940-B246-753F344EB9B1}"/>
                </a:ext>
              </a:extLst>
            </p:cNvPr>
            <p:cNvSpPr/>
            <p:nvPr/>
          </p:nvSpPr>
          <p:spPr>
            <a:xfrm flipH="1">
              <a:off x="6248401" y="9133391"/>
              <a:ext cx="3629891" cy="490869"/>
            </a:xfrm>
            <a:prstGeom prst="cube">
              <a:avLst>
                <a:gd name="adj" fmla="val 27822"/>
              </a:avLst>
            </a:prstGeom>
            <a:solidFill>
              <a:srgbClr val="FFCC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i="1" dirty="0">
                  <a:ln w="0"/>
                  <a:solidFill>
                    <a:schemeClr val="tx1"/>
                  </a:solidFill>
                  <a:latin typeface="メイリオ" panose="020B0604030504040204" pitchFamily="50" charset="-128"/>
                  <a:ea typeface="メイリオ" panose="020B0604030504040204" pitchFamily="50" charset="-128"/>
                </a:rPr>
                <a:t>funny</a:t>
              </a:r>
              <a:endParaRPr lang="ja-JP" altLang="en-US" sz="900" b="1" i="1" dirty="0">
                <a:ln w="0"/>
                <a:solidFill>
                  <a:schemeClr val="tx1"/>
                </a:solidFill>
                <a:latin typeface="メイリオ" panose="020B0604030504040204" pitchFamily="50" charset="-128"/>
                <a:ea typeface="メイリオ" panose="020B0604030504040204" pitchFamily="50" charset="-128"/>
              </a:endParaRPr>
            </a:p>
          </p:txBody>
        </p:sp>
        <p:sp>
          <p:nvSpPr>
            <p:cNvPr id="62" name="直方体 61">
              <a:extLst>
                <a:ext uri="{FF2B5EF4-FFF2-40B4-BE49-F238E27FC236}">
                  <a16:creationId xmlns:a16="http://schemas.microsoft.com/office/drawing/2014/main" id="{2BDAC533-8B79-F342-BF4A-AFF63F0EEA7B}"/>
                </a:ext>
              </a:extLst>
            </p:cNvPr>
            <p:cNvSpPr/>
            <p:nvPr/>
          </p:nvSpPr>
          <p:spPr>
            <a:xfrm flipH="1">
              <a:off x="6248401" y="8723870"/>
              <a:ext cx="3629891" cy="490869"/>
            </a:xfrm>
            <a:prstGeom prst="cube">
              <a:avLst>
                <a:gd name="adj" fmla="val 27822"/>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i="1" dirty="0">
                  <a:ln w="0"/>
                  <a:solidFill>
                    <a:schemeClr val="tx1"/>
                  </a:solidFill>
                  <a:latin typeface="メイリオ" panose="020B0604030504040204" pitchFamily="50" charset="-128"/>
                  <a:ea typeface="メイリオ" panose="020B0604030504040204" pitchFamily="50" charset="-128"/>
                </a:rPr>
                <a:t>big</a:t>
              </a:r>
              <a:endParaRPr lang="ja-JP" altLang="en-US" sz="900" b="1" i="1" dirty="0">
                <a:latin typeface="メイリオ" panose="020B0604030504040204" pitchFamily="50" charset="-128"/>
                <a:ea typeface="メイリオ" panose="020B0604030504040204" pitchFamily="50" charset="-128"/>
              </a:endParaRPr>
            </a:p>
          </p:txBody>
        </p:sp>
        <p:sp>
          <p:nvSpPr>
            <p:cNvPr id="63" name="直方体 62">
              <a:extLst>
                <a:ext uri="{FF2B5EF4-FFF2-40B4-BE49-F238E27FC236}">
                  <a16:creationId xmlns:a16="http://schemas.microsoft.com/office/drawing/2014/main" id="{9B9BA1A6-F6E0-5540-88B0-3FC92838BE26}"/>
                </a:ext>
              </a:extLst>
            </p:cNvPr>
            <p:cNvSpPr/>
            <p:nvPr/>
          </p:nvSpPr>
          <p:spPr>
            <a:xfrm flipH="1">
              <a:off x="6248401" y="8314350"/>
              <a:ext cx="3629891" cy="490869"/>
            </a:xfrm>
            <a:prstGeom prst="cube">
              <a:avLst>
                <a:gd name="adj" fmla="val 27822"/>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i="1" dirty="0" err="1">
                  <a:ln w="0"/>
                  <a:solidFill>
                    <a:schemeClr val="tx1"/>
                  </a:solidFill>
                  <a:latin typeface="メイリオ" panose="020B0604030504040204" pitchFamily="50" charset="-128"/>
                  <a:ea typeface="メイリオ" panose="020B0604030504040204" pitchFamily="50" charset="-128"/>
                </a:rPr>
                <a:t>decoratie</a:t>
              </a:r>
              <a:endParaRPr lang="ja-JP" altLang="en-US" sz="900" b="1" i="1" dirty="0">
                <a:ln w="0"/>
                <a:solidFill>
                  <a:schemeClr val="tx1"/>
                </a:solidFill>
                <a:latin typeface="メイリオ" panose="020B0604030504040204" pitchFamily="50" charset="-128"/>
                <a:ea typeface="メイリオ" panose="020B0604030504040204" pitchFamily="50" charset="-128"/>
              </a:endParaRPr>
            </a:p>
          </p:txBody>
        </p:sp>
        <p:sp>
          <p:nvSpPr>
            <p:cNvPr id="64" name="直方体 63">
              <a:extLst>
                <a:ext uri="{FF2B5EF4-FFF2-40B4-BE49-F238E27FC236}">
                  <a16:creationId xmlns:a16="http://schemas.microsoft.com/office/drawing/2014/main" id="{8AF4171E-5586-E24B-9DAA-853F3DEFFB4C}"/>
                </a:ext>
              </a:extLst>
            </p:cNvPr>
            <p:cNvSpPr/>
            <p:nvPr/>
          </p:nvSpPr>
          <p:spPr>
            <a:xfrm flipH="1">
              <a:off x="6248401" y="7904830"/>
              <a:ext cx="3629891" cy="490869"/>
            </a:xfrm>
            <a:prstGeom prst="cube">
              <a:avLst>
                <a:gd name="adj" fmla="val 27822"/>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i="1" dirty="0">
                  <a:ln w="0"/>
                  <a:solidFill>
                    <a:schemeClr val="tx1"/>
                  </a:solidFill>
                  <a:latin typeface="メイリオ" panose="020B0604030504040204" pitchFamily="50" charset="-128"/>
                  <a:ea typeface="メイリオ" panose="020B0604030504040204" pitchFamily="50" charset="-128"/>
                </a:rPr>
                <a:t>thick</a:t>
              </a:r>
              <a:endParaRPr lang="ja-JP" altLang="en-US" sz="900" b="1" i="1" dirty="0">
                <a:ln w="0"/>
                <a:solidFill>
                  <a:schemeClr val="tx1"/>
                </a:solidFill>
                <a:latin typeface="メイリオ" panose="020B0604030504040204" pitchFamily="50" charset="-128"/>
                <a:ea typeface="メイリオ" panose="020B0604030504040204" pitchFamily="50" charset="-128"/>
              </a:endParaRPr>
            </a:p>
          </p:txBody>
        </p:sp>
        <p:sp>
          <p:nvSpPr>
            <p:cNvPr id="65" name="直方体 64">
              <a:extLst>
                <a:ext uri="{FF2B5EF4-FFF2-40B4-BE49-F238E27FC236}">
                  <a16:creationId xmlns:a16="http://schemas.microsoft.com/office/drawing/2014/main" id="{FAD80E2B-88B2-964D-9388-D686BE7D19D2}"/>
                </a:ext>
              </a:extLst>
            </p:cNvPr>
            <p:cNvSpPr/>
            <p:nvPr/>
          </p:nvSpPr>
          <p:spPr>
            <a:xfrm flipH="1">
              <a:off x="6248400" y="7495309"/>
              <a:ext cx="3629891" cy="490869"/>
            </a:xfrm>
            <a:prstGeom prst="cube">
              <a:avLst>
                <a:gd name="adj" fmla="val 27822"/>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i="1" dirty="0">
                  <a:ln w="0"/>
                  <a:solidFill>
                    <a:schemeClr val="tx1"/>
                  </a:solidFill>
                  <a:latin typeface="メイリオ" panose="020B0604030504040204" pitchFamily="50" charset="-128"/>
                  <a:ea typeface="メイリオ" panose="020B0604030504040204" pitchFamily="50" charset="-128"/>
                </a:rPr>
                <a:t>happy</a:t>
              </a:r>
              <a:endParaRPr lang="ja-JP" altLang="en-US" sz="900" b="1" i="1" dirty="0">
                <a:ln w="0"/>
                <a:solidFill>
                  <a:schemeClr val="tx1"/>
                </a:solidFill>
                <a:latin typeface="メイリオ" panose="020B0604030504040204" pitchFamily="50" charset="-128"/>
                <a:ea typeface="メイリオ" panose="020B0604030504040204" pitchFamily="50" charset="-128"/>
              </a:endParaRPr>
            </a:p>
          </p:txBody>
        </p:sp>
        <p:sp>
          <p:nvSpPr>
            <p:cNvPr id="66" name="直方体 65">
              <a:extLst>
                <a:ext uri="{FF2B5EF4-FFF2-40B4-BE49-F238E27FC236}">
                  <a16:creationId xmlns:a16="http://schemas.microsoft.com/office/drawing/2014/main" id="{B281517D-6878-7F4B-966D-45FEA900900C}"/>
                </a:ext>
              </a:extLst>
            </p:cNvPr>
            <p:cNvSpPr/>
            <p:nvPr/>
          </p:nvSpPr>
          <p:spPr>
            <a:xfrm flipH="1">
              <a:off x="6248401" y="10232581"/>
              <a:ext cx="3629891" cy="490869"/>
            </a:xfrm>
            <a:prstGeom prst="cube">
              <a:avLst>
                <a:gd name="adj" fmla="val 27822"/>
              </a:avLst>
            </a:prstGeom>
            <a:solidFill>
              <a:schemeClr val="bg2">
                <a:lumMod val="9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b="1" i="1" dirty="0">
                  <a:ln w="0"/>
                  <a:solidFill>
                    <a:schemeClr val="tx1"/>
                  </a:solidFill>
                  <a:latin typeface="メイリオ" panose="020B0604030504040204" pitchFamily="50" charset="-128"/>
                  <a:ea typeface="メイリオ" panose="020B0604030504040204" pitchFamily="50" charset="-128"/>
                </a:rPr>
                <a:t>shade</a:t>
              </a:r>
              <a:endParaRPr lang="ja-JP" altLang="en-US" sz="900" b="1" i="1" dirty="0">
                <a:ln w="0"/>
                <a:solidFill>
                  <a:schemeClr val="tx1"/>
                </a:solidFill>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15B7C521-C04D-1E44-92CA-624EC56B1B5D}"/>
                  </a:ext>
                </a:extLst>
              </p:cNvPr>
              <p:cNvSpPr txBox="1"/>
              <p:nvPr/>
            </p:nvSpPr>
            <p:spPr>
              <a:xfrm>
                <a:off x="3683438" y="6714358"/>
                <a:ext cx="549345"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000" b="1" i="1">
                          <a:latin typeface="Cambria Math" panose="02040503050406030204" pitchFamily="18" charset="0"/>
                        </a:rPr>
                        <m:t>⋮</m:t>
                      </m:r>
                    </m:oMath>
                  </m:oMathPara>
                </a14:m>
                <a:endParaRPr lang="ja-JP" altLang="en-US" sz="1000" b="1" dirty="0">
                  <a:latin typeface="メイリオ" panose="020B0604030504040204" pitchFamily="50" charset="-128"/>
                  <a:ea typeface="メイリオ" panose="020B0604030504040204" pitchFamily="50" charset="-128"/>
                </a:endParaRPr>
              </a:p>
            </p:txBody>
          </p:sp>
        </mc:Choice>
        <mc:Fallback xmlns="">
          <p:sp>
            <p:nvSpPr>
              <p:cNvPr id="67" name="テキスト ボックス 66">
                <a:extLst>
                  <a:ext uri="{FF2B5EF4-FFF2-40B4-BE49-F238E27FC236}">
                    <a16:creationId xmlns:a16="http://schemas.microsoft.com/office/drawing/2014/main" id="{15B7C521-C04D-1E44-92CA-624EC56B1B5D}"/>
                  </a:ext>
                </a:extLst>
              </p:cNvPr>
              <p:cNvSpPr txBox="1">
                <a:spLocks noRot="1" noChangeAspect="1" noMove="1" noResize="1" noEditPoints="1" noAdjustHandles="1" noChangeArrowheads="1" noChangeShapeType="1" noTextEdit="1"/>
              </p:cNvSpPr>
              <p:nvPr/>
            </p:nvSpPr>
            <p:spPr>
              <a:xfrm>
                <a:off x="3683438" y="6714358"/>
                <a:ext cx="549345" cy="246221"/>
              </a:xfrm>
              <a:prstGeom prst="rect">
                <a:avLst/>
              </a:prstGeom>
              <a:blipFill>
                <a:blip r:embed="rId10"/>
                <a:stretch>
                  <a:fillRect/>
                </a:stretch>
              </a:blipFill>
            </p:spPr>
            <p:txBody>
              <a:bodyPr/>
              <a:lstStyle/>
              <a:p>
                <a:r>
                  <a:rPr lang="ja-JP" altLang="en-US">
                    <a:noFill/>
                  </a:rPr>
                  <a:t> </a:t>
                </a:r>
              </a:p>
            </p:txBody>
          </p:sp>
        </mc:Fallback>
      </mc:AlternateContent>
      <p:sp>
        <p:nvSpPr>
          <p:cNvPr id="68" name="正方形/長方形 67">
            <a:extLst>
              <a:ext uri="{FF2B5EF4-FFF2-40B4-BE49-F238E27FC236}">
                <a16:creationId xmlns:a16="http://schemas.microsoft.com/office/drawing/2014/main" id="{27A9E662-287E-C848-A10F-E65C92593C82}"/>
              </a:ext>
            </a:extLst>
          </p:cNvPr>
          <p:cNvSpPr/>
          <p:nvPr/>
        </p:nvSpPr>
        <p:spPr>
          <a:xfrm>
            <a:off x="2983319" y="5633222"/>
            <a:ext cx="2018584" cy="310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tx1"/>
                </a:solidFill>
                <a:latin typeface="メイリオ" panose="020B0604030504040204" pitchFamily="50" charset="-128"/>
                <a:ea typeface="メイリオ" panose="020B0604030504040204" pitchFamily="50" charset="-128"/>
              </a:rPr>
              <a:t>word2vec </a:t>
            </a:r>
          </a:p>
          <a:p>
            <a:pPr algn="ctr"/>
            <a:r>
              <a:rPr lang="en-US" altLang="ja-JP" sz="1600" b="1" dirty="0">
                <a:solidFill>
                  <a:schemeClr val="tx1"/>
                </a:solidFill>
                <a:latin typeface="メイリオ" panose="020B0604030504040204" pitchFamily="50" charset="-128"/>
                <a:ea typeface="メイリオ" panose="020B0604030504040204" pitchFamily="50" charset="-128"/>
              </a:rPr>
              <a:t>vectors </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D3F272F0-967C-9249-84D5-D37C275D80B8}"/>
                  </a:ext>
                </a:extLst>
              </p:cNvPr>
              <p:cNvSpPr txBox="1"/>
              <p:nvPr/>
            </p:nvSpPr>
            <p:spPr>
              <a:xfrm>
                <a:off x="4343596" y="6376841"/>
                <a:ext cx="3763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600" b="1" i="1">
                          <a:latin typeface="Cambria Math" panose="02040503050406030204" pitchFamily="18" charset="0"/>
                        </a:rPr>
                        <m:t>=</m:t>
                      </m:r>
                    </m:oMath>
                  </m:oMathPara>
                </a14:m>
                <a:endParaRPr lang="ja-JP" altLang="en-US" sz="1600" b="1" dirty="0">
                  <a:latin typeface="メイリオ" panose="020B0604030504040204" pitchFamily="50" charset="-128"/>
                  <a:ea typeface="メイリオ" panose="020B0604030504040204" pitchFamily="50" charset="-128"/>
                </a:endParaRPr>
              </a:p>
            </p:txBody>
          </p:sp>
        </mc:Choice>
        <mc:Fallback xmlns="">
          <p:sp>
            <p:nvSpPr>
              <p:cNvPr id="69" name="テキスト ボックス 68">
                <a:extLst>
                  <a:ext uri="{FF2B5EF4-FFF2-40B4-BE49-F238E27FC236}">
                    <a16:creationId xmlns:a16="http://schemas.microsoft.com/office/drawing/2014/main" id="{D3F272F0-967C-9249-84D5-D37C275D80B8}"/>
                  </a:ext>
                </a:extLst>
              </p:cNvPr>
              <p:cNvSpPr txBox="1">
                <a:spLocks noRot="1" noChangeAspect="1" noMove="1" noResize="1" noEditPoints="1" noAdjustHandles="1" noChangeArrowheads="1" noChangeShapeType="1" noTextEdit="1"/>
              </p:cNvSpPr>
              <p:nvPr/>
            </p:nvSpPr>
            <p:spPr>
              <a:xfrm>
                <a:off x="4343596" y="6376841"/>
                <a:ext cx="376332" cy="338554"/>
              </a:xfrm>
              <a:prstGeom prst="rect">
                <a:avLst/>
              </a:prstGeom>
              <a:blipFill>
                <a:blip r:embed="rId11"/>
                <a:stretch>
                  <a:fillRect/>
                </a:stretch>
              </a:blipFill>
            </p:spPr>
            <p:txBody>
              <a:bodyPr/>
              <a:lstStyle/>
              <a:p>
                <a:r>
                  <a:rPr lang="ja-JP" altLang="en-US">
                    <a:noFill/>
                  </a:rPr>
                  <a:t> </a:t>
                </a:r>
              </a:p>
            </p:txBody>
          </p:sp>
        </mc:Fallback>
      </mc:AlternateContent>
      <p:sp>
        <p:nvSpPr>
          <p:cNvPr id="70" name="直方体 69">
            <a:extLst>
              <a:ext uri="{FF2B5EF4-FFF2-40B4-BE49-F238E27FC236}">
                <a16:creationId xmlns:a16="http://schemas.microsoft.com/office/drawing/2014/main" id="{64A69CDF-D82D-9A49-9114-29551B677B42}"/>
              </a:ext>
            </a:extLst>
          </p:cNvPr>
          <p:cNvSpPr/>
          <p:nvPr/>
        </p:nvSpPr>
        <p:spPr>
          <a:xfrm flipH="1">
            <a:off x="4673310" y="6601272"/>
            <a:ext cx="850933" cy="151498"/>
          </a:xfrm>
          <a:prstGeom prst="cube">
            <a:avLst>
              <a:gd name="adj" fmla="val 27822"/>
            </a:avLst>
          </a:prstGeom>
          <a:solidFill>
            <a:srgbClr val="FFEB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00" dirty="0">
              <a:latin typeface="メイリオ" panose="020B0604030504040204" pitchFamily="50" charset="-128"/>
              <a:ea typeface="メイリオ" panose="020B0604030504040204" pitchFamily="50" charset="-128"/>
            </a:endParaRPr>
          </a:p>
        </p:txBody>
      </p:sp>
      <p:sp>
        <p:nvSpPr>
          <p:cNvPr id="71" name="直方体 70">
            <a:extLst>
              <a:ext uri="{FF2B5EF4-FFF2-40B4-BE49-F238E27FC236}">
                <a16:creationId xmlns:a16="http://schemas.microsoft.com/office/drawing/2014/main" id="{49FDCA59-4143-C148-8494-D86CC7DA27DD}"/>
              </a:ext>
            </a:extLst>
          </p:cNvPr>
          <p:cNvSpPr/>
          <p:nvPr/>
        </p:nvSpPr>
        <p:spPr>
          <a:xfrm flipH="1">
            <a:off x="4673310" y="6474881"/>
            <a:ext cx="850933" cy="151498"/>
          </a:xfrm>
          <a:prstGeom prst="cube">
            <a:avLst>
              <a:gd name="adj" fmla="val 27822"/>
            </a:avLst>
          </a:prstGeom>
          <a:solidFill>
            <a:srgbClr val="FEF8F4"/>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00" dirty="0">
              <a:latin typeface="メイリオ" panose="020B0604030504040204" pitchFamily="50" charset="-128"/>
              <a:ea typeface="メイリオ" panose="020B0604030504040204" pitchFamily="50" charset="-128"/>
            </a:endParaRPr>
          </a:p>
        </p:txBody>
      </p:sp>
      <p:sp>
        <p:nvSpPr>
          <p:cNvPr id="72" name="直方体 71">
            <a:extLst>
              <a:ext uri="{FF2B5EF4-FFF2-40B4-BE49-F238E27FC236}">
                <a16:creationId xmlns:a16="http://schemas.microsoft.com/office/drawing/2014/main" id="{1B0EE8FE-BC4D-AC45-83B8-64D351527760}"/>
              </a:ext>
            </a:extLst>
          </p:cNvPr>
          <p:cNvSpPr/>
          <p:nvPr/>
        </p:nvSpPr>
        <p:spPr>
          <a:xfrm flipH="1">
            <a:off x="4673310" y="6348490"/>
            <a:ext cx="850933" cy="151498"/>
          </a:xfrm>
          <a:prstGeom prst="cube">
            <a:avLst>
              <a:gd name="adj" fmla="val 27822"/>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00" dirty="0">
              <a:latin typeface="メイリオ" panose="020B0604030504040204" pitchFamily="50" charset="-128"/>
              <a:ea typeface="メイリオ" panose="020B0604030504040204" pitchFamily="50" charset="-128"/>
            </a:endParaRPr>
          </a:p>
        </p:txBody>
      </p:sp>
      <p:sp>
        <p:nvSpPr>
          <p:cNvPr id="73" name="直方体 72">
            <a:extLst>
              <a:ext uri="{FF2B5EF4-FFF2-40B4-BE49-F238E27FC236}">
                <a16:creationId xmlns:a16="http://schemas.microsoft.com/office/drawing/2014/main" id="{491A893E-42E7-3642-9DB6-BB0ECFCB6CC7}"/>
              </a:ext>
            </a:extLst>
          </p:cNvPr>
          <p:cNvSpPr/>
          <p:nvPr/>
        </p:nvSpPr>
        <p:spPr>
          <a:xfrm flipH="1">
            <a:off x="4673310" y="6222098"/>
            <a:ext cx="850933" cy="151498"/>
          </a:xfrm>
          <a:prstGeom prst="cube">
            <a:avLst>
              <a:gd name="adj" fmla="val 27822"/>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00" dirty="0">
              <a:latin typeface="メイリオ" panose="020B0604030504040204" pitchFamily="50" charset="-128"/>
              <a:ea typeface="メイリオ" panose="020B0604030504040204" pitchFamily="50" charset="-128"/>
            </a:endParaRPr>
          </a:p>
        </p:txBody>
      </p:sp>
      <p:sp>
        <p:nvSpPr>
          <p:cNvPr id="74" name="直方体 73">
            <a:extLst>
              <a:ext uri="{FF2B5EF4-FFF2-40B4-BE49-F238E27FC236}">
                <a16:creationId xmlns:a16="http://schemas.microsoft.com/office/drawing/2014/main" id="{EB9B5CA5-1723-D24F-80F2-AEF8A103717B}"/>
              </a:ext>
            </a:extLst>
          </p:cNvPr>
          <p:cNvSpPr/>
          <p:nvPr/>
        </p:nvSpPr>
        <p:spPr>
          <a:xfrm flipH="1">
            <a:off x="4673310" y="6095707"/>
            <a:ext cx="850933" cy="151498"/>
          </a:xfrm>
          <a:prstGeom prst="cube">
            <a:avLst>
              <a:gd name="adj" fmla="val 27822"/>
            </a:avLst>
          </a:prstGeom>
          <a:solidFill>
            <a:srgbClr val="FFF9E5"/>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00" dirty="0">
              <a:latin typeface="メイリオ" panose="020B0604030504040204" pitchFamily="50" charset="-128"/>
              <a:ea typeface="メイリオ" panose="020B0604030504040204" pitchFamily="50" charset="-128"/>
            </a:endParaRPr>
          </a:p>
        </p:txBody>
      </p:sp>
      <p:sp>
        <p:nvSpPr>
          <p:cNvPr id="75" name="直方体 74">
            <a:extLst>
              <a:ext uri="{FF2B5EF4-FFF2-40B4-BE49-F238E27FC236}">
                <a16:creationId xmlns:a16="http://schemas.microsoft.com/office/drawing/2014/main" id="{E93DAF53-F402-EB4E-ADAC-498506DFA973}"/>
              </a:ext>
            </a:extLst>
          </p:cNvPr>
          <p:cNvSpPr/>
          <p:nvPr/>
        </p:nvSpPr>
        <p:spPr>
          <a:xfrm flipH="1">
            <a:off x="4673310" y="6940518"/>
            <a:ext cx="850933" cy="151498"/>
          </a:xfrm>
          <a:prstGeom prst="cube">
            <a:avLst>
              <a:gd name="adj" fmla="val 27822"/>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2C6A7119-99D0-D941-9DA8-C87FB8CA9DDA}"/>
                  </a:ext>
                </a:extLst>
              </p:cNvPr>
              <p:cNvSpPr txBox="1"/>
              <p:nvPr/>
            </p:nvSpPr>
            <p:spPr>
              <a:xfrm>
                <a:off x="4835256" y="6702772"/>
                <a:ext cx="549345"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000" b="1" i="1">
                          <a:latin typeface="Cambria Math" panose="02040503050406030204" pitchFamily="18" charset="0"/>
                        </a:rPr>
                        <m:t>⋮</m:t>
                      </m:r>
                    </m:oMath>
                  </m:oMathPara>
                </a14:m>
                <a:endParaRPr lang="ja-JP" altLang="en-US" sz="1000" b="1" dirty="0">
                  <a:latin typeface="メイリオ" panose="020B0604030504040204" pitchFamily="50" charset="-128"/>
                  <a:ea typeface="メイリオ" panose="020B0604030504040204" pitchFamily="50" charset="-128"/>
                </a:endParaRPr>
              </a:p>
            </p:txBody>
          </p:sp>
        </mc:Choice>
        <mc:Fallback xmlns="">
          <p:sp>
            <p:nvSpPr>
              <p:cNvPr id="76" name="テキスト ボックス 75">
                <a:extLst>
                  <a:ext uri="{FF2B5EF4-FFF2-40B4-BE49-F238E27FC236}">
                    <a16:creationId xmlns:a16="http://schemas.microsoft.com/office/drawing/2014/main" id="{2C6A7119-99D0-D941-9DA8-C87FB8CA9DDA}"/>
                  </a:ext>
                </a:extLst>
              </p:cNvPr>
              <p:cNvSpPr txBox="1">
                <a:spLocks noRot="1" noChangeAspect="1" noMove="1" noResize="1" noEditPoints="1" noAdjustHandles="1" noChangeArrowheads="1" noChangeShapeType="1" noTextEdit="1"/>
              </p:cNvSpPr>
              <p:nvPr/>
            </p:nvSpPr>
            <p:spPr>
              <a:xfrm>
                <a:off x="4835256" y="6702772"/>
                <a:ext cx="549345" cy="246221"/>
              </a:xfrm>
              <a:prstGeom prst="rect">
                <a:avLst/>
              </a:prstGeom>
              <a:blipFill>
                <a:blip r:embed="rId12"/>
                <a:stretch>
                  <a:fillRect/>
                </a:stretch>
              </a:blipFill>
            </p:spPr>
            <p:txBody>
              <a:bodyPr/>
              <a:lstStyle/>
              <a:p>
                <a:r>
                  <a:rPr lang="ja-JP" altLang="en-US">
                    <a:noFill/>
                  </a:rPr>
                  <a:t> </a:t>
                </a:r>
              </a:p>
            </p:txBody>
          </p:sp>
        </mc:Fallback>
      </mc:AlternateContent>
      <p:sp>
        <p:nvSpPr>
          <p:cNvPr id="77" name="右中かっこ 76">
            <a:extLst>
              <a:ext uri="{FF2B5EF4-FFF2-40B4-BE49-F238E27FC236}">
                <a16:creationId xmlns:a16="http://schemas.microsoft.com/office/drawing/2014/main" id="{C448534B-C7A0-1D4B-A12C-BEC6E6FA2E2F}"/>
              </a:ext>
            </a:extLst>
          </p:cNvPr>
          <p:cNvSpPr/>
          <p:nvPr/>
        </p:nvSpPr>
        <p:spPr>
          <a:xfrm>
            <a:off x="5524239" y="6124961"/>
            <a:ext cx="120462" cy="931484"/>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ja-JP" altLang="en-US" sz="300">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3DA59504-58CB-6140-9569-1BD0610604D3}"/>
              </a:ext>
            </a:extLst>
          </p:cNvPr>
          <p:cNvSpPr txBox="1"/>
          <p:nvPr/>
        </p:nvSpPr>
        <p:spPr>
          <a:xfrm>
            <a:off x="2877865" y="6052834"/>
            <a:ext cx="367662" cy="1024962"/>
          </a:xfrm>
          <a:prstGeom prst="rect">
            <a:avLst/>
          </a:prstGeom>
          <a:noFill/>
        </p:spPr>
        <p:txBody>
          <a:bodyPr wrap="square" rtlCol="0">
            <a:spAutoFit/>
          </a:bodyPr>
          <a:lstStyle/>
          <a:p>
            <a:pPr>
              <a:lnSpc>
                <a:spcPct val="125000"/>
              </a:lnSpc>
            </a:pPr>
            <a:r>
              <a:rPr lang="en-US" altLang="ja-JP" sz="700" b="1" dirty="0">
                <a:latin typeface="Century" panose="02040604050505020304" pitchFamily="18" charset="0"/>
              </a:rPr>
              <a:t>0.05</a:t>
            </a:r>
          </a:p>
          <a:p>
            <a:pPr>
              <a:lnSpc>
                <a:spcPct val="125000"/>
              </a:lnSpc>
            </a:pPr>
            <a:r>
              <a:rPr lang="en-US" altLang="ja-JP" sz="700" b="1" dirty="0">
                <a:latin typeface="Century" panose="02040604050505020304" pitchFamily="18" charset="0"/>
              </a:rPr>
              <a:t>0.03</a:t>
            </a:r>
          </a:p>
          <a:p>
            <a:pPr>
              <a:lnSpc>
                <a:spcPct val="125000"/>
              </a:lnSpc>
            </a:pPr>
            <a:r>
              <a:rPr lang="en-US" altLang="ja-JP" sz="700" b="1" dirty="0">
                <a:latin typeface="Century" panose="02040604050505020304" pitchFamily="18" charset="0"/>
              </a:rPr>
              <a:t>0.34</a:t>
            </a:r>
          </a:p>
          <a:p>
            <a:pPr>
              <a:lnSpc>
                <a:spcPct val="125000"/>
              </a:lnSpc>
            </a:pPr>
            <a:r>
              <a:rPr lang="en-US" altLang="ja-JP" sz="700" b="1" dirty="0">
                <a:latin typeface="Century" panose="02040604050505020304" pitchFamily="18" charset="0"/>
              </a:rPr>
              <a:t>0.00</a:t>
            </a:r>
          </a:p>
          <a:p>
            <a:pPr>
              <a:lnSpc>
                <a:spcPct val="125000"/>
              </a:lnSpc>
            </a:pPr>
            <a:r>
              <a:rPr lang="en-US" altLang="ja-JP" sz="700" b="1" dirty="0">
                <a:latin typeface="Century" panose="02040604050505020304" pitchFamily="18" charset="0"/>
              </a:rPr>
              <a:t>0.02</a:t>
            </a:r>
          </a:p>
          <a:p>
            <a:pPr>
              <a:lnSpc>
                <a:spcPct val="125000"/>
              </a:lnSpc>
            </a:pPr>
            <a:endParaRPr lang="en-US" altLang="ja-JP" sz="700" b="1" dirty="0">
              <a:latin typeface="Century" panose="02040604050505020304" pitchFamily="18" charset="0"/>
              <a:ea typeface="メイリオ" panose="020B0604030504040204" pitchFamily="50" charset="-128"/>
            </a:endParaRPr>
          </a:p>
          <a:p>
            <a:pPr>
              <a:lnSpc>
                <a:spcPct val="125000"/>
              </a:lnSpc>
            </a:pPr>
            <a:r>
              <a:rPr lang="en-US" altLang="ja-JP" sz="700" b="1" dirty="0">
                <a:latin typeface="Century" panose="02040604050505020304" pitchFamily="18" charset="0"/>
              </a:rPr>
              <a:t>0.19</a:t>
            </a:r>
            <a:endParaRPr lang="ja-JP" altLang="en-US" sz="700" b="1" dirty="0">
              <a:latin typeface="Century" panose="02040604050505020304" pitchFamily="18" charset="0"/>
            </a:endParaRPr>
          </a:p>
        </p:txBody>
      </p:sp>
      <p:grpSp>
        <p:nvGrpSpPr>
          <p:cNvPr id="79" name="グループ化 78">
            <a:extLst>
              <a:ext uri="{FF2B5EF4-FFF2-40B4-BE49-F238E27FC236}">
                <a16:creationId xmlns:a16="http://schemas.microsoft.com/office/drawing/2014/main" id="{6FCBD6C8-A4E4-6447-84AA-0383E8D018F9}"/>
              </a:ext>
            </a:extLst>
          </p:cNvPr>
          <p:cNvGrpSpPr/>
          <p:nvPr/>
        </p:nvGrpSpPr>
        <p:grpSpPr>
          <a:xfrm>
            <a:off x="6840202" y="2445118"/>
            <a:ext cx="1014566" cy="739772"/>
            <a:chOff x="2802859" y="2020508"/>
            <a:chExt cx="1014566" cy="739772"/>
          </a:xfrm>
        </p:grpSpPr>
        <p:sp>
          <p:nvSpPr>
            <p:cNvPr id="80" name="台形 79">
              <a:extLst>
                <a:ext uri="{FF2B5EF4-FFF2-40B4-BE49-F238E27FC236}">
                  <a16:creationId xmlns:a16="http://schemas.microsoft.com/office/drawing/2014/main" id="{381FA8B8-9E2A-854C-9473-0F3A51E31C6B}"/>
                </a:ext>
              </a:extLst>
            </p:cNvPr>
            <p:cNvSpPr/>
            <p:nvPr/>
          </p:nvSpPr>
          <p:spPr>
            <a:xfrm rot="16200000">
              <a:off x="2917413" y="1947042"/>
              <a:ext cx="739772" cy="886703"/>
            </a:xfrm>
            <a:prstGeom prst="trapezoid">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endParaRPr>
            </a:p>
          </p:txBody>
        </p:sp>
        <p:sp>
          <p:nvSpPr>
            <p:cNvPr id="81" name="正方形/長方形 80">
              <a:extLst>
                <a:ext uri="{FF2B5EF4-FFF2-40B4-BE49-F238E27FC236}">
                  <a16:creationId xmlns:a16="http://schemas.microsoft.com/office/drawing/2014/main" id="{A07D9D50-4651-6C43-A9F4-9FF5F1D57ED6}"/>
                </a:ext>
              </a:extLst>
            </p:cNvPr>
            <p:cNvSpPr/>
            <p:nvPr/>
          </p:nvSpPr>
          <p:spPr>
            <a:xfrm>
              <a:off x="2802859" y="2309516"/>
              <a:ext cx="1014566" cy="213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latin typeface="メイリオ" panose="020B0604030504040204" pitchFamily="50" charset="-128"/>
                  <a:ea typeface="メイリオ" panose="020B0604030504040204" pitchFamily="50" charset="-128"/>
                </a:rPr>
                <a:t>G</a:t>
              </a:r>
              <a:endParaRPr lang="ja-JP" altLang="en-US" b="1" dirty="0">
                <a:solidFill>
                  <a:schemeClr val="tx1"/>
                </a:solidFill>
                <a:latin typeface="メイリオ" panose="020B0604030504040204" pitchFamily="50" charset="-128"/>
                <a:ea typeface="メイリオ" panose="020B0604030504040204" pitchFamily="50" charset="-128"/>
              </a:endParaRPr>
            </a:p>
          </p:txBody>
        </p:sp>
      </p:grpSp>
      <p:grpSp>
        <p:nvGrpSpPr>
          <p:cNvPr id="82" name="グループ化 81">
            <a:extLst>
              <a:ext uri="{FF2B5EF4-FFF2-40B4-BE49-F238E27FC236}">
                <a16:creationId xmlns:a16="http://schemas.microsoft.com/office/drawing/2014/main" id="{F3FE71F6-FB1D-174C-86CF-6E969025C0D8}"/>
              </a:ext>
            </a:extLst>
          </p:cNvPr>
          <p:cNvGrpSpPr/>
          <p:nvPr/>
        </p:nvGrpSpPr>
        <p:grpSpPr>
          <a:xfrm rot="10800000">
            <a:off x="8976765" y="2839529"/>
            <a:ext cx="1014566" cy="739772"/>
            <a:chOff x="2803491" y="2020508"/>
            <a:chExt cx="1014566" cy="739772"/>
          </a:xfrm>
        </p:grpSpPr>
        <p:sp>
          <p:nvSpPr>
            <p:cNvPr id="83" name="台形 82">
              <a:extLst>
                <a:ext uri="{FF2B5EF4-FFF2-40B4-BE49-F238E27FC236}">
                  <a16:creationId xmlns:a16="http://schemas.microsoft.com/office/drawing/2014/main" id="{862F783F-11EB-1946-A88B-6C4668CD5896}"/>
                </a:ext>
              </a:extLst>
            </p:cNvPr>
            <p:cNvSpPr/>
            <p:nvPr/>
          </p:nvSpPr>
          <p:spPr>
            <a:xfrm rot="16200000">
              <a:off x="2917413" y="1947042"/>
              <a:ext cx="739772" cy="886703"/>
            </a:xfrm>
            <a:prstGeom prst="trapezoid">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latin typeface="メイリオ" panose="020B0604030504040204" pitchFamily="50" charset="-128"/>
                  <a:ea typeface="メイリオ" panose="020B0604030504040204" pitchFamily="50" charset="-128"/>
                </a:rPr>
                <a:t>ç</a:t>
              </a:r>
              <a:endParaRPr lang="ja-JP" altLang="en-US" dirty="0">
                <a:latin typeface="メイリオ" panose="020B0604030504040204" pitchFamily="50" charset="-128"/>
                <a:ea typeface="メイリオ" panose="020B0604030504040204" pitchFamily="50" charset="-128"/>
              </a:endParaRPr>
            </a:p>
          </p:txBody>
        </p:sp>
        <p:sp>
          <p:nvSpPr>
            <p:cNvPr id="84" name="正方形/長方形 83">
              <a:extLst>
                <a:ext uri="{FF2B5EF4-FFF2-40B4-BE49-F238E27FC236}">
                  <a16:creationId xmlns:a16="http://schemas.microsoft.com/office/drawing/2014/main" id="{8ED924B3-F257-3D43-A773-9B15DAF03A0E}"/>
                </a:ext>
              </a:extLst>
            </p:cNvPr>
            <p:cNvSpPr/>
            <p:nvPr/>
          </p:nvSpPr>
          <p:spPr>
            <a:xfrm rot="10800000">
              <a:off x="2803491" y="2261473"/>
              <a:ext cx="1014566" cy="213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latin typeface="メイリオ" panose="020B0604030504040204" pitchFamily="50" charset="-128"/>
                  <a:ea typeface="メイリオ" panose="020B0604030504040204" pitchFamily="50" charset="-128"/>
                </a:rPr>
                <a:t>D/C</a:t>
              </a:r>
              <a:endParaRPr lang="ja-JP" altLang="en-US" b="1" dirty="0">
                <a:solidFill>
                  <a:schemeClr val="tx1"/>
                </a:solidFill>
                <a:latin typeface="メイリオ" panose="020B0604030504040204" pitchFamily="50" charset="-128"/>
                <a:ea typeface="メイリオ" panose="020B0604030504040204" pitchFamily="50" charset="-128"/>
              </a:endParaRPr>
            </a:p>
          </p:txBody>
        </p:sp>
      </p:grpSp>
      <p:grpSp>
        <p:nvGrpSpPr>
          <p:cNvPr id="85" name="グループ化 84">
            <a:extLst>
              <a:ext uri="{FF2B5EF4-FFF2-40B4-BE49-F238E27FC236}">
                <a16:creationId xmlns:a16="http://schemas.microsoft.com/office/drawing/2014/main" id="{23F79282-2695-4A44-8F88-1572385677DE}"/>
              </a:ext>
            </a:extLst>
          </p:cNvPr>
          <p:cNvGrpSpPr/>
          <p:nvPr/>
        </p:nvGrpSpPr>
        <p:grpSpPr>
          <a:xfrm rot="10800000">
            <a:off x="12083766" y="6030934"/>
            <a:ext cx="1014566" cy="739772"/>
            <a:chOff x="2803491" y="2020508"/>
            <a:chExt cx="1014566" cy="739772"/>
          </a:xfrm>
          <a:solidFill>
            <a:schemeClr val="accent6">
              <a:lumMod val="20000"/>
              <a:lumOff val="80000"/>
            </a:schemeClr>
          </a:solidFill>
        </p:grpSpPr>
        <p:sp>
          <p:nvSpPr>
            <p:cNvPr id="86" name="台形 85">
              <a:extLst>
                <a:ext uri="{FF2B5EF4-FFF2-40B4-BE49-F238E27FC236}">
                  <a16:creationId xmlns:a16="http://schemas.microsoft.com/office/drawing/2014/main" id="{44E21DD8-75C1-1E4A-95C6-DC26C1CBFC61}"/>
                </a:ext>
              </a:extLst>
            </p:cNvPr>
            <p:cNvSpPr/>
            <p:nvPr/>
          </p:nvSpPr>
          <p:spPr>
            <a:xfrm rot="16200000">
              <a:off x="2917413" y="1947042"/>
              <a:ext cx="739772" cy="886703"/>
            </a:xfrm>
            <a:prstGeom prst="trapezoid">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メイリオ" panose="020B0604030504040204" pitchFamily="50" charset="-128"/>
                <a:ea typeface="メイリオ" panose="020B0604030504040204" pitchFamily="50" charset="-128"/>
              </a:endParaRPr>
            </a:p>
          </p:txBody>
        </p:sp>
        <p:sp>
          <p:nvSpPr>
            <p:cNvPr id="87" name="正方形/長方形 86">
              <a:extLst>
                <a:ext uri="{FF2B5EF4-FFF2-40B4-BE49-F238E27FC236}">
                  <a16:creationId xmlns:a16="http://schemas.microsoft.com/office/drawing/2014/main" id="{6570B34A-9494-D245-AB6C-144F8F3A8CC5}"/>
                </a:ext>
              </a:extLst>
            </p:cNvPr>
            <p:cNvSpPr/>
            <p:nvPr/>
          </p:nvSpPr>
          <p:spPr>
            <a:xfrm rot="10800000">
              <a:off x="2803491" y="2261473"/>
              <a:ext cx="1014566" cy="213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latin typeface="メイリオ" panose="020B0604030504040204" pitchFamily="50" charset="-128"/>
                  <a:ea typeface="メイリオ" panose="020B0604030504040204" pitchFamily="50" charset="-128"/>
                </a:rPr>
                <a:t>SCD</a:t>
              </a:r>
              <a:endParaRPr lang="ja-JP" altLang="en-US" b="1" dirty="0">
                <a:solidFill>
                  <a:schemeClr val="tx1"/>
                </a:solidFill>
                <a:latin typeface="メイリオ" panose="020B0604030504040204" pitchFamily="50" charset="-128"/>
                <a:ea typeface="メイリオ" panose="020B0604030504040204" pitchFamily="50" charset="-128"/>
              </a:endParaRPr>
            </a:p>
          </p:txBody>
        </p:sp>
      </p:grpSp>
      <p:sp>
        <p:nvSpPr>
          <p:cNvPr id="88" name="正方形/長方形 87">
            <a:extLst>
              <a:ext uri="{FF2B5EF4-FFF2-40B4-BE49-F238E27FC236}">
                <a16:creationId xmlns:a16="http://schemas.microsoft.com/office/drawing/2014/main" id="{16CD337C-B35E-C246-9678-304924EFC919}"/>
              </a:ext>
            </a:extLst>
          </p:cNvPr>
          <p:cNvSpPr/>
          <p:nvPr/>
        </p:nvSpPr>
        <p:spPr>
          <a:xfrm>
            <a:off x="8301360" y="2593052"/>
            <a:ext cx="2278298" cy="2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tx1"/>
                </a:solidFill>
                <a:latin typeface="メイリオ" panose="020B0604030504040204" pitchFamily="50" charset="-128"/>
                <a:ea typeface="メイリオ" panose="020B0604030504040204" pitchFamily="50" charset="-128"/>
              </a:rPr>
              <a:t>Discriminator</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89" name="正方形/長方形 88">
            <a:extLst>
              <a:ext uri="{FF2B5EF4-FFF2-40B4-BE49-F238E27FC236}">
                <a16:creationId xmlns:a16="http://schemas.microsoft.com/office/drawing/2014/main" id="{7F8AC2DA-7989-0F48-8B14-21ABCA5925AC}"/>
              </a:ext>
            </a:extLst>
          </p:cNvPr>
          <p:cNvSpPr/>
          <p:nvPr/>
        </p:nvSpPr>
        <p:spPr>
          <a:xfrm>
            <a:off x="11508186" y="5557029"/>
            <a:ext cx="3099380" cy="31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tx1"/>
                </a:solidFill>
                <a:latin typeface="メイリオ" panose="020B0604030504040204" pitchFamily="50" charset="-128"/>
                <a:ea typeface="メイリオ" panose="020B0604030504040204" pitchFamily="50" charset="-128"/>
              </a:rPr>
              <a:t>Style</a:t>
            </a:r>
            <a:r>
              <a:rPr lang="ja-JP" altLang="en-US" sz="1600" b="1" dirty="0">
                <a:solidFill>
                  <a:schemeClr val="tx1"/>
                </a:solidFill>
                <a:latin typeface="メイリオ" panose="020B0604030504040204" pitchFamily="50" charset="-128"/>
                <a:ea typeface="メイリオ" panose="020B0604030504040204" pitchFamily="50" charset="-128"/>
              </a:rPr>
              <a:t> </a:t>
            </a:r>
            <a:r>
              <a:rPr lang="en-US" altLang="ja-JP" sz="1600" b="1" dirty="0">
                <a:solidFill>
                  <a:schemeClr val="tx1"/>
                </a:solidFill>
                <a:latin typeface="メイリオ" panose="020B0604030504040204" pitchFamily="50" charset="-128"/>
                <a:ea typeface="メイリオ" panose="020B0604030504040204" pitchFamily="50" charset="-128"/>
              </a:rPr>
              <a:t>Consistency </a:t>
            </a:r>
          </a:p>
          <a:p>
            <a:pPr algn="ctr"/>
            <a:r>
              <a:rPr lang="en-US" altLang="ja-JP" sz="1600" b="1" dirty="0">
                <a:solidFill>
                  <a:schemeClr val="tx1"/>
                </a:solidFill>
                <a:latin typeface="メイリオ" panose="020B0604030504040204" pitchFamily="50" charset="-128"/>
                <a:ea typeface="メイリオ" panose="020B0604030504040204" pitchFamily="50" charset="-128"/>
              </a:rPr>
              <a:t>Discriminator</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grpSp>
        <p:nvGrpSpPr>
          <p:cNvPr id="90" name="グループ化 89">
            <a:extLst>
              <a:ext uri="{FF2B5EF4-FFF2-40B4-BE49-F238E27FC236}">
                <a16:creationId xmlns:a16="http://schemas.microsoft.com/office/drawing/2014/main" id="{9C372125-3636-D84E-B980-F778F616A1A9}"/>
              </a:ext>
            </a:extLst>
          </p:cNvPr>
          <p:cNvGrpSpPr/>
          <p:nvPr/>
        </p:nvGrpSpPr>
        <p:grpSpPr>
          <a:xfrm>
            <a:off x="9611230" y="6094861"/>
            <a:ext cx="1240634" cy="830193"/>
            <a:chOff x="6117855" y="3012798"/>
            <a:chExt cx="1240634" cy="830193"/>
          </a:xfrm>
        </p:grpSpPr>
        <p:pic>
          <p:nvPicPr>
            <p:cNvPr id="91" name="図 90">
              <a:extLst>
                <a:ext uri="{FF2B5EF4-FFF2-40B4-BE49-F238E27FC236}">
                  <a16:creationId xmlns:a16="http://schemas.microsoft.com/office/drawing/2014/main" id="{DD7D1DF0-28EA-804C-A35C-F3AB70ACA5C8}"/>
                </a:ext>
              </a:extLst>
            </p:cNvPr>
            <p:cNvPicPr>
              <a:picLocks/>
            </p:cNvPicPr>
            <p:nvPr/>
          </p:nvPicPr>
          <p:blipFill rotWithShape="1">
            <a:blip r:embed="rId4">
              <a:alphaModFix amt="50000"/>
            </a:blip>
            <a:srcRect l="23061" t="25184" r="66941" b="51676"/>
            <a:stretch/>
          </p:blipFill>
          <p:spPr>
            <a:xfrm>
              <a:off x="6117855" y="3012798"/>
              <a:ext cx="813599" cy="820915"/>
            </a:xfrm>
            <a:prstGeom prst="rect">
              <a:avLst/>
            </a:prstGeom>
            <a:noFill/>
            <a:effectLst>
              <a:outerShdw blurRad="63500" sx="102000" sy="102000" algn="ctr" rotWithShape="0">
                <a:prstClr val="black">
                  <a:alpha val="40000"/>
                </a:prstClr>
              </a:outerShdw>
            </a:effectLst>
            <a:scene3d>
              <a:camera prst="orthographicFront">
                <a:rot lat="1080000" lon="18000000" rev="0"/>
              </a:camera>
              <a:lightRig rig="threePt" dir="t"/>
            </a:scene3d>
          </p:spPr>
        </p:pic>
        <p:grpSp>
          <p:nvGrpSpPr>
            <p:cNvPr id="92" name="グループ化 91">
              <a:extLst>
                <a:ext uri="{FF2B5EF4-FFF2-40B4-BE49-F238E27FC236}">
                  <a16:creationId xmlns:a16="http://schemas.microsoft.com/office/drawing/2014/main" id="{C9ADC13E-5040-D641-9B42-CFF49D303CB1}"/>
                </a:ext>
              </a:extLst>
            </p:cNvPr>
            <p:cNvGrpSpPr/>
            <p:nvPr/>
          </p:nvGrpSpPr>
          <p:grpSpPr>
            <a:xfrm>
              <a:off x="6243717" y="3022076"/>
              <a:ext cx="1114772" cy="820915"/>
              <a:chOff x="6243717" y="3022076"/>
              <a:chExt cx="1114772" cy="820915"/>
            </a:xfrm>
          </p:grpSpPr>
          <p:pic>
            <p:nvPicPr>
              <p:cNvPr id="93" name="図 92">
                <a:extLst>
                  <a:ext uri="{FF2B5EF4-FFF2-40B4-BE49-F238E27FC236}">
                    <a16:creationId xmlns:a16="http://schemas.microsoft.com/office/drawing/2014/main" id="{DA4151A8-39C8-C44B-82FB-5A47C4E52B64}"/>
                  </a:ext>
                </a:extLst>
              </p:cNvPr>
              <p:cNvPicPr>
                <a:picLocks/>
              </p:cNvPicPr>
              <p:nvPr/>
            </p:nvPicPr>
            <p:blipFill rotWithShape="1">
              <a:blip r:embed="rId4">
                <a:alphaModFix amt="50000"/>
              </a:blip>
              <a:srcRect l="34032" t="25918" r="55970" b="50942"/>
              <a:stretch/>
            </p:blipFill>
            <p:spPr>
              <a:xfrm>
                <a:off x="6243717" y="3022076"/>
                <a:ext cx="813599" cy="820915"/>
              </a:xfrm>
              <a:prstGeom prst="rect">
                <a:avLst/>
              </a:prstGeom>
              <a:noFill/>
              <a:effectLst>
                <a:outerShdw blurRad="63500" sx="102000" sy="102000" algn="ctr" rotWithShape="0">
                  <a:prstClr val="black">
                    <a:alpha val="40000"/>
                  </a:prstClr>
                </a:outerShdw>
              </a:effectLst>
              <a:scene3d>
                <a:camera prst="orthographicFront">
                  <a:rot lat="1080000" lon="18000000" rev="0"/>
                </a:camera>
                <a:lightRig rig="threePt" dir="t"/>
              </a:scene3d>
            </p:spPr>
          </p:pic>
          <p:pic>
            <p:nvPicPr>
              <p:cNvPr id="94" name="図 93">
                <a:extLst>
                  <a:ext uri="{FF2B5EF4-FFF2-40B4-BE49-F238E27FC236}">
                    <a16:creationId xmlns:a16="http://schemas.microsoft.com/office/drawing/2014/main" id="{475E22EB-CA84-1444-A5E5-D271BF5A17BC}"/>
                  </a:ext>
                </a:extLst>
              </p:cNvPr>
              <p:cNvPicPr>
                <a:picLocks/>
              </p:cNvPicPr>
              <p:nvPr/>
            </p:nvPicPr>
            <p:blipFill rotWithShape="1">
              <a:blip r:embed="rId4">
                <a:alphaModFix amt="51000"/>
              </a:blip>
              <a:srcRect l="78367" t="25854" r="11635" b="51006"/>
              <a:stretch/>
            </p:blipFill>
            <p:spPr>
              <a:xfrm>
                <a:off x="6394304" y="3022076"/>
                <a:ext cx="813599" cy="820915"/>
              </a:xfrm>
              <a:prstGeom prst="rect">
                <a:avLst/>
              </a:prstGeom>
              <a:noFill/>
              <a:effectLst>
                <a:outerShdw blurRad="63500" sx="102000" sy="102000" algn="ctr" rotWithShape="0">
                  <a:prstClr val="black">
                    <a:alpha val="40000"/>
                  </a:prstClr>
                </a:outerShdw>
              </a:effectLst>
              <a:scene3d>
                <a:camera prst="orthographicFront">
                  <a:rot lat="1080000" lon="18000000" rev="0"/>
                </a:camera>
                <a:lightRig rig="threePt" dir="t"/>
              </a:scene3d>
            </p:spPr>
          </p:pic>
          <p:pic>
            <p:nvPicPr>
              <p:cNvPr id="95" name="図 94">
                <a:extLst>
                  <a:ext uri="{FF2B5EF4-FFF2-40B4-BE49-F238E27FC236}">
                    <a16:creationId xmlns:a16="http://schemas.microsoft.com/office/drawing/2014/main" id="{454CFEED-CDAA-934A-ACA8-A265822F69D6}"/>
                  </a:ext>
                </a:extLst>
              </p:cNvPr>
              <p:cNvPicPr>
                <a:picLocks/>
              </p:cNvPicPr>
              <p:nvPr/>
            </p:nvPicPr>
            <p:blipFill rotWithShape="1">
              <a:blip r:embed="rId4">
                <a:alphaModFix amt="50000"/>
              </a:blip>
              <a:srcRect l="1157" t="25728" r="88845" b="51132"/>
              <a:stretch/>
            </p:blipFill>
            <p:spPr>
              <a:xfrm>
                <a:off x="6544890" y="3022076"/>
                <a:ext cx="813599" cy="820915"/>
              </a:xfrm>
              <a:prstGeom prst="rect">
                <a:avLst/>
              </a:prstGeom>
              <a:noFill/>
              <a:effectLst>
                <a:outerShdw blurRad="63500" sx="102000" sy="102000" algn="ctr" rotWithShape="0">
                  <a:prstClr val="black">
                    <a:alpha val="40000"/>
                  </a:prstClr>
                </a:outerShdw>
              </a:effectLst>
              <a:scene3d>
                <a:camera prst="orthographicFront">
                  <a:rot lat="1080000" lon="18000000" rev="0"/>
                </a:camera>
                <a:lightRig rig="threePt" dir="t"/>
              </a:scene3d>
            </p:spPr>
          </p:pic>
        </p:grpSp>
      </p:grpSp>
      <p:pic>
        <p:nvPicPr>
          <p:cNvPr id="96" name="図 95">
            <a:extLst>
              <a:ext uri="{FF2B5EF4-FFF2-40B4-BE49-F238E27FC236}">
                <a16:creationId xmlns:a16="http://schemas.microsoft.com/office/drawing/2014/main" id="{6AEA02EB-0AAD-7F4C-B81B-398C8F3E6030}"/>
              </a:ext>
            </a:extLst>
          </p:cNvPr>
          <p:cNvPicPr>
            <a:picLocks noChangeAspect="1"/>
          </p:cNvPicPr>
          <p:nvPr/>
        </p:nvPicPr>
        <p:blipFill rotWithShape="1">
          <a:blip r:embed="rId4"/>
          <a:srcRect l="11840" t="25306" r="78128" b="51951"/>
          <a:stretch/>
        </p:blipFill>
        <p:spPr>
          <a:xfrm>
            <a:off x="10862079" y="6013692"/>
            <a:ext cx="812385" cy="820799"/>
          </a:xfrm>
          <a:prstGeom prst="rect">
            <a:avLst/>
          </a:prstGeom>
          <a:effectLst>
            <a:outerShdw blurRad="63500" sx="102000" sy="102000" algn="ctr" rotWithShape="0">
              <a:prstClr val="black">
                <a:alpha val="40000"/>
              </a:prstClr>
            </a:outerShdw>
          </a:effectLst>
          <a:scene3d>
            <a:camera prst="isometricOffAxis2Right">
              <a:rot lat="1080000" lon="18000000" rev="0"/>
            </a:camera>
            <a:lightRig rig="threePt" dir="t"/>
          </a:scene3d>
        </p:spPr>
      </p:pic>
      <p:sp>
        <p:nvSpPr>
          <p:cNvPr id="97" name="正方形/長方形 96">
            <a:extLst>
              <a:ext uri="{FF2B5EF4-FFF2-40B4-BE49-F238E27FC236}">
                <a16:creationId xmlns:a16="http://schemas.microsoft.com/office/drawing/2014/main" id="{2DB5ABF4-4B02-4A4C-A32A-D4A22702F8A0}"/>
              </a:ext>
            </a:extLst>
          </p:cNvPr>
          <p:cNvSpPr/>
          <p:nvPr/>
        </p:nvSpPr>
        <p:spPr>
          <a:xfrm>
            <a:off x="10920145" y="5727159"/>
            <a:ext cx="666451" cy="399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メイリオ" panose="020B0604030504040204" pitchFamily="50" charset="-128"/>
                <a:ea typeface="メイリオ" panose="020B0604030504040204" pitchFamily="50" charset="-128"/>
              </a:rPr>
              <a:t>Real</a:t>
            </a:r>
            <a:endParaRPr lang="ja-JP" altLang="en-US" sz="1400" b="1" dirty="0">
              <a:solidFill>
                <a:schemeClr val="tx1"/>
              </a:solidFill>
              <a:latin typeface="メイリオ" panose="020B0604030504040204" pitchFamily="50" charset="-128"/>
              <a:ea typeface="メイリオ" panose="020B0604030504040204" pitchFamily="50" charset="-128"/>
            </a:endParaRPr>
          </a:p>
        </p:txBody>
      </p:sp>
      <p:sp>
        <p:nvSpPr>
          <p:cNvPr id="98" name="正方形/長方形 97">
            <a:extLst>
              <a:ext uri="{FF2B5EF4-FFF2-40B4-BE49-F238E27FC236}">
                <a16:creationId xmlns:a16="http://schemas.microsoft.com/office/drawing/2014/main" id="{5DD72801-EE70-2944-A079-8B5E0F64D9F7}"/>
              </a:ext>
            </a:extLst>
          </p:cNvPr>
          <p:cNvSpPr/>
          <p:nvPr/>
        </p:nvSpPr>
        <p:spPr>
          <a:xfrm>
            <a:off x="10862079" y="4743258"/>
            <a:ext cx="811163" cy="252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メイリオ" panose="020B0604030504040204" pitchFamily="50" charset="-128"/>
                <a:ea typeface="メイリオ" panose="020B0604030504040204" pitchFamily="50" charset="-128"/>
              </a:rPr>
              <a:t>Fake</a:t>
            </a:r>
            <a:endParaRPr lang="ja-JP" altLang="en-US" sz="1400" b="1" dirty="0">
              <a:solidFill>
                <a:schemeClr val="tx1"/>
              </a:solidFill>
              <a:latin typeface="メイリオ" panose="020B0604030504040204" pitchFamily="50" charset="-128"/>
              <a:ea typeface="メイリオ" panose="020B0604030504040204" pitchFamily="50" charset="-128"/>
            </a:endParaRPr>
          </a:p>
        </p:txBody>
      </p:sp>
      <p:pic>
        <p:nvPicPr>
          <p:cNvPr id="99" name="図 98">
            <a:extLst>
              <a:ext uri="{FF2B5EF4-FFF2-40B4-BE49-F238E27FC236}">
                <a16:creationId xmlns:a16="http://schemas.microsoft.com/office/drawing/2014/main" id="{C0F8EC20-ED21-9D4E-B81D-398FFB67A648}"/>
              </a:ext>
            </a:extLst>
          </p:cNvPr>
          <p:cNvPicPr>
            <a:picLocks noChangeAspect="1"/>
          </p:cNvPicPr>
          <p:nvPr/>
        </p:nvPicPr>
        <p:blipFill rotWithShape="1">
          <a:blip r:embed="rId13"/>
          <a:srcRect l="12045" t="50010" r="77923" b="27247"/>
          <a:stretch/>
        </p:blipFill>
        <p:spPr>
          <a:xfrm>
            <a:off x="10862079" y="7222484"/>
            <a:ext cx="812385" cy="820799"/>
          </a:xfrm>
          <a:prstGeom prst="rect">
            <a:avLst/>
          </a:prstGeom>
          <a:effectLst>
            <a:outerShdw blurRad="63500" sx="102000" sy="102000" algn="ctr" rotWithShape="0">
              <a:prstClr val="black">
                <a:alpha val="40000"/>
              </a:prstClr>
            </a:outerShdw>
          </a:effectLst>
          <a:scene3d>
            <a:camera prst="isometricOffAxis2Right">
              <a:rot lat="1080000" lon="1800000" rev="0"/>
            </a:camera>
            <a:lightRig rig="threePt" dir="t"/>
          </a:scene3d>
        </p:spPr>
      </p:pic>
      <p:sp>
        <p:nvSpPr>
          <p:cNvPr id="100" name="正方形/長方形 99">
            <a:extLst>
              <a:ext uri="{FF2B5EF4-FFF2-40B4-BE49-F238E27FC236}">
                <a16:creationId xmlns:a16="http://schemas.microsoft.com/office/drawing/2014/main" id="{86848223-20DC-E449-BB10-4E9100A88E45}"/>
              </a:ext>
            </a:extLst>
          </p:cNvPr>
          <p:cNvSpPr/>
          <p:nvPr/>
        </p:nvSpPr>
        <p:spPr>
          <a:xfrm>
            <a:off x="10743065" y="6834692"/>
            <a:ext cx="1069516" cy="399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メイリオ" panose="020B0604030504040204" pitchFamily="50" charset="-128"/>
                <a:ea typeface="メイリオ" panose="020B0604030504040204" pitchFamily="50" charset="-128"/>
              </a:rPr>
              <a:t>Diff. </a:t>
            </a:r>
            <a:endParaRPr lang="ja-JP" altLang="en-US" sz="1400" b="1" dirty="0">
              <a:solidFill>
                <a:schemeClr val="tx1"/>
              </a:solidFill>
              <a:latin typeface="メイリオ" panose="020B0604030504040204" pitchFamily="50" charset="-128"/>
              <a:ea typeface="メイリオ" panose="020B0604030504040204" pitchFamily="50" charset="-128"/>
            </a:endParaRPr>
          </a:p>
        </p:txBody>
      </p:sp>
      <p:sp>
        <p:nvSpPr>
          <p:cNvPr id="101" name="正方形/長方形 100">
            <a:extLst>
              <a:ext uri="{FF2B5EF4-FFF2-40B4-BE49-F238E27FC236}">
                <a16:creationId xmlns:a16="http://schemas.microsoft.com/office/drawing/2014/main" id="{F8EE40A5-812A-4742-B3E1-B57AE9496B64}"/>
              </a:ext>
            </a:extLst>
          </p:cNvPr>
          <p:cNvSpPr/>
          <p:nvPr/>
        </p:nvSpPr>
        <p:spPr>
          <a:xfrm>
            <a:off x="10564359" y="6256596"/>
            <a:ext cx="413005" cy="403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solidFill>
                  <a:schemeClr val="tx1"/>
                </a:solidFill>
                <a:latin typeface="メイリオ" panose="020B0604030504040204" pitchFamily="50" charset="-128"/>
                <a:ea typeface="メイリオ" panose="020B0604030504040204" pitchFamily="50" charset="-128"/>
              </a:rPr>
              <a:t>+</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grpSp>
        <p:nvGrpSpPr>
          <p:cNvPr id="102" name="グループ化 101">
            <a:extLst>
              <a:ext uri="{FF2B5EF4-FFF2-40B4-BE49-F238E27FC236}">
                <a16:creationId xmlns:a16="http://schemas.microsoft.com/office/drawing/2014/main" id="{9CA3D33B-AF6F-6642-B1DF-DB3019CEAE25}"/>
              </a:ext>
            </a:extLst>
          </p:cNvPr>
          <p:cNvGrpSpPr/>
          <p:nvPr/>
        </p:nvGrpSpPr>
        <p:grpSpPr>
          <a:xfrm>
            <a:off x="11623090" y="5272959"/>
            <a:ext cx="542095" cy="2330243"/>
            <a:chOff x="7708207" y="3600501"/>
            <a:chExt cx="1254183" cy="2330243"/>
          </a:xfrm>
        </p:grpSpPr>
        <p:cxnSp>
          <p:nvCxnSpPr>
            <p:cNvPr id="103" name="コネクタ: カギ線 32">
              <a:extLst>
                <a:ext uri="{FF2B5EF4-FFF2-40B4-BE49-F238E27FC236}">
                  <a16:creationId xmlns:a16="http://schemas.microsoft.com/office/drawing/2014/main" id="{358A6044-7541-D84D-AE22-E9B908827790}"/>
                </a:ext>
              </a:extLst>
            </p:cNvPr>
            <p:cNvCxnSpPr>
              <a:cxnSpLocks/>
              <a:endCxn id="86" idx="2"/>
            </p:cNvCxnSpPr>
            <p:nvPr/>
          </p:nvCxnSpPr>
          <p:spPr>
            <a:xfrm flipV="1">
              <a:off x="7729418" y="4746332"/>
              <a:ext cx="1232956" cy="118441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コネクタ: カギ線 33">
              <a:extLst>
                <a:ext uri="{FF2B5EF4-FFF2-40B4-BE49-F238E27FC236}">
                  <a16:creationId xmlns:a16="http://schemas.microsoft.com/office/drawing/2014/main" id="{6849B012-D123-784D-B9C6-31D33B9B6341}"/>
                </a:ext>
              </a:extLst>
            </p:cNvPr>
            <p:cNvCxnSpPr>
              <a:cxnSpLocks/>
              <a:endCxn id="86" idx="2"/>
            </p:cNvCxnSpPr>
            <p:nvPr/>
          </p:nvCxnSpPr>
          <p:spPr>
            <a:xfrm>
              <a:off x="7731639" y="3600501"/>
              <a:ext cx="1230744" cy="114583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コネクタ: カギ線 33">
              <a:extLst>
                <a:ext uri="{FF2B5EF4-FFF2-40B4-BE49-F238E27FC236}">
                  <a16:creationId xmlns:a16="http://schemas.microsoft.com/office/drawing/2014/main" id="{A5B8C909-632E-7A40-A37D-4EB34BB061D0}"/>
                </a:ext>
              </a:extLst>
            </p:cNvPr>
            <p:cNvCxnSpPr>
              <a:cxnSpLocks/>
              <a:endCxn id="86" idx="2"/>
            </p:cNvCxnSpPr>
            <p:nvPr/>
          </p:nvCxnSpPr>
          <p:spPr>
            <a:xfrm>
              <a:off x="7708207" y="4746331"/>
              <a:ext cx="1254183" cy="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直線矢印コネクタ 105">
            <a:extLst>
              <a:ext uri="{FF2B5EF4-FFF2-40B4-BE49-F238E27FC236}">
                <a16:creationId xmlns:a16="http://schemas.microsoft.com/office/drawing/2014/main" id="{D05352BB-743E-204E-9B90-A9DE762DDBA1}"/>
              </a:ext>
            </a:extLst>
          </p:cNvPr>
          <p:cNvCxnSpPr>
            <a:cxnSpLocks/>
          </p:cNvCxnSpPr>
          <p:nvPr/>
        </p:nvCxnSpPr>
        <p:spPr>
          <a:xfrm>
            <a:off x="13057876" y="6420828"/>
            <a:ext cx="302724" cy="19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8" name="右中かっこ 107">
            <a:extLst>
              <a:ext uri="{FF2B5EF4-FFF2-40B4-BE49-F238E27FC236}">
                <a16:creationId xmlns:a16="http://schemas.microsoft.com/office/drawing/2014/main" id="{091749B8-6115-0943-93AC-C0ADD8985DB3}"/>
              </a:ext>
            </a:extLst>
          </p:cNvPr>
          <p:cNvSpPr/>
          <p:nvPr/>
        </p:nvSpPr>
        <p:spPr>
          <a:xfrm rot="16200000">
            <a:off x="10109578" y="5415289"/>
            <a:ext cx="308456" cy="885154"/>
          </a:xfrm>
          <a:prstGeom prst="righ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latin typeface="メイリオ" panose="020B0604030504040204" pitchFamily="50" charset="-128"/>
              <a:ea typeface="メイリオ" panose="020B0604030504040204" pitchFamily="50" charset="-128"/>
            </a:endParaRPr>
          </a:p>
        </p:txBody>
      </p:sp>
      <p:sp>
        <p:nvSpPr>
          <p:cNvPr id="109" name="正方形/長方形 108">
            <a:extLst>
              <a:ext uri="{FF2B5EF4-FFF2-40B4-BE49-F238E27FC236}">
                <a16:creationId xmlns:a16="http://schemas.microsoft.com/office/drawing/2014/main" id="{3E3A4AFA-E424-9649-ACCA-5BC9A31AF58A}"/>
              </a:ext>
            </a:extLst>
          </p:cNvPr>
          <p:cNvSpPr/>
          <p:nvPr/>
        </p:nvSpPr>
        <p:spPr>
          <a:xfrm>
            <a:off x="9080364" y="5386526"/>
            <a:ext cx="2278298" cy="2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メイリオ" panose="020B0604030504040204" pitchFamily="50" charset="-128"/>
                <a:ea typeface="メイリオ" panose="020B0604030504040204" pitchFamily="50" charset="-128"/>
              </a:rPr>
              <a:t>Target Style</a:t>
            </a:r>
            <a:endParaRPr lang="ja-JP" altLang="en-US" sz="1400" b="1" dirty="0">
              <a:solidFill>
                <a:schemeClr val="tx1"/>
              </a:solidFill>
              <a:latin typeface="メイリオ" panose="020B0604030504040204" pitchFamily="50" charset="-128"/>
              <a:ea typeface="メイリオ" panose="020B0604030504040204" pitchFamily="50" charset="-128"/>
            </a:endParaRPr>
          </a:p>
        </p:txBody>
      </p:sp>
      <p:sp>
        <p:nvSpPr>
          <p:cNvPr id="110" name="正方形/長方形 109">
            <a:extLst>
              <a:ext uri="{FF2B5EF4-FFF2-40B4-BE49-F238E27FC236}">
                <a16:creationId xmlns:a16="http://schemas.microsoft.com/office/drawing/2014/main" id="{3230485F-6D20-9140-8175-54169AA08BB1}"/>
              </a:ext>
            </a:extLst>
          </p:cNvPr>
          <p:cNvSpPr/>
          <p:nvPr/>
        </p:nvSpPr>
        <p:spPr>
          <a:xfrm>
            <a:off x="4658717" y="5857869"/>
            <a:ext cx="92508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1200" dirty="0">
                <a:solidFill>
                  <a:schemeClr val="tx1"/>
                </a:solidFill>
                <a:latin typeface="メイリオ" panose="020B0604030504040204" pitchFamily="50" charset="-128"/>
                <a:ea typeface="メイリオ" panose="020B0604030504040204" pitchFamily="50" charset="-128"/>
              </a:rPr>
              <a:t>300 dim.</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111" name="正方形/長方形 110">
            <a:extLst>
              <a:ext uri="{FF2B5EF4-FFF2-40B4-BE49-F238E27FC236}">
                <a16:creationId xmlns:a16="http://schemas.microsoft.com/office/drawing/2014/main" id="{0516CB34-18DF-BA46-9B1C-56388DBCB16A}"/>
              </a:ext>
            </a:extLst>
          </p:cNvPr>
          <p:cNvSpPr/>
          <p:nvPr/>
        </p:nvSpPr>
        <p:spPr>
          <a:xfrm>
            <a:off x="7778118" y="3201926"/>
            <a:ext cx="666451" cy="399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メイリオ" panose="020B0604030504040204" pitchFamily="50" charset="-128"/>
                <a:ea typeface="メイリオ" panose="020B0604030504040204" pitchFamily="50" charset="-128"/>
              </a:rPr>
              <a:t>Real</a:t>
            </a:r>
            <a:endParaRPr lang="ja-JP" altLang="en-US" sz="1400" b="1" dirty="0">
              <a:solidFill>
                <a:schemeClr val="tx1"/>
              </a:solidFill>
              <a:latin typeface="メイリオ" panose="020B0604030504040204" pitchFamily="50" charset="-128"/>
              <a:ea typeface="メイリオ" panose="020B0604030504040204" pitchFamily="50" charset="-128"/>
            </a:endParaRPr>
          </a:p>
        </p:txBody>
      </p:sp>
      <p:sp>
        <p:nvSpPr>
          <p:cNvPr id="112" name="正方形/長方形 111">
            <a:extLst>
              <a:ext uri="{FF2B5EF4-FFF2-40B4-BE49-F238E27FC236}">
                <a16:creationId xmlns:a16="http://schemas.microsoft.com/office/drawing/2014/main" id="{417BBBD8-1B6A-5B4E-B4C8-34A8B2A87CEF}"/>
              </a:ext>
            </a:extLst>
          </p:cNvPr>
          <p:cNvSpPr/>
          <p:nvPr/>
        </p:nvSpPr>
        <p:spPr>
          <a:xfrm>
            <a:off x="7731488" y="2217973"/>
            <a:ext cx="811163" cy="252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tx1"/>
                </a:solidFill>
                <a:latin typeface="メイリオ" panose="020B0604030504040204" pitchFamily="50" charset="-128"/>
                <a:ea typeface="メイリオ" panose="020B0604030504040204" pitchFamily="50" charset="-128"/>
              </a:rPr>
              <a:t>Fake</a:t>
            </a:r>
            <a:endParaRPr lang="ja-JP" altLang="en-US" sz="1400" b="1" dirty="0">
              <a:solidFill>
                <a:schemeClr val="tx1"/>
              </a:solidFill>
              <a:latin typeface="メイリオ" panose="020B0604030504040204" pitchFamily="50" charset="-128"/>
              <a:ea typeface="メイリオ" panose="020B0604030504040204" pitchFamily="50" charset="-128"/>
            </a:endParaRPr>
          </a:p>
        </p:txBody>
      </p:sp>
      <p:sp>
        <p:nvSpPr>
          <p:cNvPr id="125" name="正方形/長方形 124">
            <a:extLst>
              <a:ext uri="{FF2B5EF4-FFF2-40B4-BE49-F238E27FC236}">
                <a16:creationId xmlns:a16="http://schemas.microsoft.com/office/drawing/2014/main" id="{57FFF6A3-646A-45D9-A1B1-328748162492}"/>
              </a:ext>
            </a:extLst>
          </p:cNvPr>
          <p:cNvSpPr/>
          <p:nvPr/>
        </p:nvSpPr>
        <p:spPr>
          <a:xfrm>
            <a:off x="6044236" y="2908201"/>
            <a:ext cx="500563" cy="253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ja-JP" sz="1050" b="1" dirty="0">
                <a:solidFill>
                  <a:schemeClr val="tx1"/>
                </a:solidFill>
                <a:latin typeface="メイリオ" panose="020B0604030504040204" pitchFamily="50" charset="-128"/>
                <a:ea typeface="メイリオ" panose="020B0604030504040204" pitchFamily="50" charset="-128"/>
              </a:rPr>
              <a:t>26</a:t>
            </a:r>
            <a:endParaRPr lang="ja-JP" altLang="en-US" sz="1050" b="1" dirty="0">
              <a:solidFill>
                <a:schemeClr val="tx1"/>
              </a:solidFill>
              <a:latin typeface="メイリオ" panose="020B0604030504040204" pitchFamily="50" charset="-128"/>
              <a:ea typeface="メイリオ" panose="020B0604030504040204" pitchFamily="50" charset="-128"/>
            </a:endParaRPr>
          </a:p>
        </p:txBody>
      </p:sp>
      <p:sp>
        <p:nvSpPr>
          <p:cNvPr id="126" name="正方形/長方形 125">
            <a:extLst>
              <a:ext uri="{FF2B5EF4-FFF2-40B4-BE49-F238E27FC236}">
                <a16:creationId xmlns:a16="http://schemas.microsoft.com/office/drawing/2014/main" id="{0D881ECA-B347-4307-8633-0877A33BE3E4}"/>
              </a:ext>
            </a:extLst>
          </p:cNvPr>
          <p:cNvSpPr/>
          <p:nvPr/>
        </p:nvSpPr>
        <p:spPr>
          <a:xfrm>
            <a:off x="6112892" y="2208114"/>
            <a:ext cx="2278298" cy="2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tx1"/>
                </a:solidFill>
                <a:latin typeface="メイリオ" panose="020B0604030504040204" pitchFamily="50" charset="-128"/>
                <a:ea typeface="メイリオ" panose="020B0604030504040204" pitchFamily="50" charset="-128"/>
              </a:rPr>
              <a:t>Generator</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130" name="テキスト ボックス 129">
            <a:extLst>
              <a:ext uri="{FF2B5EF4-FFF2-40B4-BE49-F238E27FC236}">
                <a16:creationId xmlns:a16="http://schemas.microsoft.com/office/drawing/2014/main" id="{6EFF44CA-9ECA-476C-927C-55CBED8BF699}"/>
              </a:ext>
            </a:extLst>
          </p:cNvPr>
          <p:cNvSpPr txBox="1"/>
          <p:nvPr/>
        </p:nvSpPr>
        <p:spPr>
          <a:xfrm>
            <a:off x="13418826" y="6265338"/>
            <a:ext cx="2746438" cy="338554"/>
          </a:xfrm>
          <a:prstGeom prst="rect">
            <a:avLst/>
          </a:prstGeom>
          <a:noFill/>
        </p:spPr>
        <p:txBody>
          <a:bodyPr wrap="square" rtlCol="0">
            <a:spAutoFit/>
          </a:bodyPr>
          <a:lstStyle/>
          <a:p>
            <a:pPr algn="l"/>
            <a:r>
              <a:rPr lang="en-US" altLang="ja-JP" sz="1600" dirty="0">
                <a:latin typeface="メイリオ" panose="020B0604030504040204" pitchFamily="50" charset="-128"/>
                <a:ea typeface="メイリオ" panose="020B0604030504040204" pitchFamily="50" charset="-128"/>
              </a:rPr>
              <a:t>consistency classification</a:t>
            </a:r>
          </a:p>
        </p:txBody>
      </p:sp>
    </p:spTree>
    <p:extLst>
      <p:ext uri="{BB962C8B-B14F-4D97-AF65-F5344CB8AC3E}">
        <p14:creationId xmlns:p14="http://schemas.microsoft.com/office/powerpoint/2010/main" val="23969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ED6B7807-0E36-BC4A-A34B-A5D39F1EB748}"/>
              </a:ext>
            </a:extLst>
          </p:cNvPr>
          <p:cNvSpPr txBox="1"/>
          <p:nvPr/>
        </p:nvSpPr>
        <p:spPr>
          <a:xfrm>
            <a:off x="4385087" y="2757783"/>
            <a:ext cx="1037463" cy="369332"/>
          </a:xfrm>
          <a:prstGeom prst="rect">
            <a:avLst/>
          </a:prstGeom>
          <a:noFill/>
        </p:spPr>
        <p:txBody>
          <a:bodyPr wrap="none" rtlCol="0">
            <a:spAutoFit/>
          </a:bodyPr>
          <a:lstStyle/>
          <a:p>
            <a:pPr algn="ctr"/>
            <a:r>
              <a:rPr lang="en-US" altLang="ja-JP" dirty="0">
                <a:latin typeface="メイリオ" panose="020B0604030504040204" pitchFamily="50" charset="-128"/>
                <a:ea typeface="メイリオ" panose="020B0604030504040204" pitchFamily="50" charset="-128"/>
              </a:rPr>
              <a:t>missing</a:t>
            </a:r>
            <a:endParaRPr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05C00881-CE1B-3F49-9520-D28D74C22ED7}"/>
              </a:ext>
            </a:extLst>
          </p:cNvPr>
          <p:cNvSpPr txBox="1"/>
          <p:nvPr/>
        </p:nvSpPr>
        <p:spPr>
          <a:xfrm>
            <a:off x="4642368" y="1661656"/>
            <a:ext cx="522900" cy="369332"/>
          </a:xfrm>
          <a:prstGeom prst="rect">
            <a:avLst/>
          </a:prstGeom>
          <a:noFill/>
        </p:spPr>
        <p:txBody>
          <a:bodyPr wrap="none" rtlCol="0">
            <a:spAutoFit/>
          </a:bodyPr>
          <a:lstStyle/>
          <a:p>
            <a:pPr algn="ctr"/>
            <a:r>
              <a:rPr lang="en-US" altLang="ja-JP" dirty="0">
                <a:latin typeface="メイリオ" panose="020B0604030504040204" pitchFamily="50" charset="-128"/>
                <a:ea typeface="メイリオ" panose="020B0604030504040204" pitchFamily="50" charset="-128"/>
              </a:rPr>
              <a:t>full</a:t>
            </a:r>
            <a:endParaRPr lang="ja-JP" altLang="en-US" dirty="0">
              <a:latin typeface="メイリオ" panose="020B0604030504040204" pitchFamily="50" charset="-128"/>
              <a:ea typeface="メイリオ" panose="020B0604030504040204" pitchFamily="50" charset="-128"/>
            </a:endParaRPr>
          </a:p>
        </p:txBody>
      </p:sp>
      <p:cxnSp>
        <p:nvCxnSpPr>
          <p:cNvPr id="13" name="直線コネクタ 12">
            <a:extLst>
              <a:ext uri="{FF2B5EF4-FFF2-40B4-BE49-F238E27FC236}">
                <a16:creationId xmlns:a16="http://schemas.microsoft.com/office/drawing/2014/main" id="{AE1D1EBD-F7F9-954A-A75F-DB0740BC922D}"/>
              </a:ext>
            </a:extLst>
          </p:cNvPr>
          <p:cNvCxnSpPr>
            <a:cxnSpLocks/>
          </p:cNvCxnSpPr>
          <p:nvPr/>
        </p:nvCxnSpPr>
        <p:spPr>
          <a:xfrm>
            <a:off x="2493229" y="3089133"/>
            <a:ext cx="12300479" cy="0"/>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14" name="直線コネクタ 13">
            <a:extLst>
              <a:ext uri="{FF2B5EF4-FFF2-40B4-BE49-F238E27FC236}">
                <a16:creationId xmlns:a16="http://schemas.microsoft.com/office/drawing/2014/main" id="{193D0BD1-F0F1-A04B-A742-E9D5FF61DEDB}"/>
              </a:ext>
            </a:extLst>
          </p:cNvPr>
          <p:cNvCxnSpPr>
            <a:cxnSpLocks/>
          </p:cNvCxnSpPr>
          <p:nvPr/>
        </p:nvCxnSpPr>
        <p:spPr>
          <a:xfrm flipV="1">
            <a:off x="9266319" y="678850"/>
            <a:ext cx="0" cy="5313163"/>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15" name="直線矢印コネクタ 14">
            <a:extLst>
              <a:ext uri="{FF2B5EF4-FFF2-40B4-BE49-F238E27FC236}">
                <a16:creationId xmlns:a16="http://schemas.microsoft.com/office/drawing/2014/main" id="{99F1A5F1-4E62-BB4A-BA05-91560C027909}"/>
              </a:ext>
            </a:extLst>
          </p:cNvPr>
          <p:cNvCxnSpPr>
            <a:cxnSpLocks/>
            <a:stCxn id="12" idx="2"/>
            <a:endCxn id="11" idx="0"/>
          </p:cNvCxnSpPr>
          <p:nvPr/>
        </p:nvCxnSpPr>
        <p:spPr>
          <a:xfrm>
            <a:off x="4903818" y="2030988"/>
            <a:ext cx="1" cy="726795"/>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4893891-F737-8740-A438-BFAC4C20859A}"/>
              </a:ext>
            </a:extLst>
          </p:cNvPr>
          <p:cNvCxnSpPr>
            <a:cxnSpLocks/>
          </p:cNvCxnSpPr>
          <p:nvPr/>
        </p:nvCxnSpPr>
        <p:spPr>
          <a:xfrm flipV="1">
            <a:off x="12102787" y="678852"/>
            <a:ext cx="0" cy="5322913"/>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17" name="直線コネクタ 16">
            <a:extLst>
              <a:ext uri="{FF2B5EF4-FFF2-40B4-BE49-F238E27FC236}">
                <a16:creationId xmlns:a16="http://schemas.microsoft.com/office/drawing/2014/main" id="{DCB0E345-AFC9-6C4D-90B1-B132EBA99F77}"/>
              </a:ext>
            </a:extLst>
          </p:cNvPr>
          <p:cNvCxnSpPr>
            <a:cxnSpLocks/>
          </p:cNvCxnSpPr>
          <p:nvPr/>
        </p:nvCxnSpPr>
        <p:spPr>
          <a:xfrm>
            <a:off x="2493229" y="1656750"/>
            <a:ext cx="12303037" cy="0"/>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18" name="直線コネクタ 17">
            <a:extLst>
              <a:ext uri="{FF2B5EF4-FFF2-40B4-BE49-F238E27FC236}">
                <a16:creationId xmlns:a16="http://schemas.microsoft.com/office/drawing/2014/main" id="{8172E9F7-7D01-0543-9431-D36B0F8DC73F}"/>
              </a:ext>
            </a:extLst>
          </p:cNvPr>
          <p:cNvCxnSpPr>
            <a:cxnSpLocks/>
          </p:cNvCxnSpPr>
          <p:nvPr/>
        </p:nvCxnSpPr>
        <p:spPr>
          <a:xfrm flipV="1">
            <a:off x="5501693" y="1684029"/>
            <a:ext cx="5199" cy="1422839"/>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19" name="直線コネクタ 18">
            <a:extLst>
              <a:ext uri="{FF2B5EF4-FFF2-40B4-BE49-F238E27FC236}">
                <a16:creationId xmlns:a16="http://schemas.microsoft.com/office/drawing/2014/main" id="{70E4749C-0DD3-C04C-A47A-F6A493058C21}"/>
              </a:ext>
            </a:extLst>
          </p:cNvPr>
          <p:cNvCxnSpPr>
            <a:cxnSpLocks/>
          </p:cNvCxnSpPr>
          <p:nvPr/>
        </p:nvCxnSpPr>
        <p:spPr>
          <a:xfrm flipV="1">
            <a:off x="6420352" y="678851"/>
            <a:ext cx="0" cy="5315549"/>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CFB745C-80D6-BD41-8688-CCBB19DD5785}"/>
                  </a:ext>
                </a:extLst>
              </p:cNvPr>
              <p:cNvSpPr txBox="1"/>
              <p:nvPr/>
            </p:nvSpPr>
            <p:spPr>
              <a:xfrm>
                <a:off x="5629776" y="1664742"/>
                <a:ext cx="6479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100</m:t>
                      </m:r>
                    </m:oMath>
                  </m:oMathPara>
                </a14:m>
                <a:endParaRPr lang="en-US" altLang="ja-JP" b="0" dirty="0">
                  <a:latin typeface="メイリオ" panose="020B0604030504040204" pitchFamily="50" charset="-128"/>
                  <a:ea typeface="メイリオ" panose="020B0604030504040204" pitchFamily="50" charset="-128"/>
                </a:endParaRPr>
              </a:p>
            </p:txBody>
          </p:sp>
        </mc:Choice>
        <mc:Fallback xmlns="">
          <p:sp>
            <p:nvSpPr>
              <p:cNvPr id="20" name="テキスト ボックス 19">
                <a:extLst>
                  <a:ext uri="{FF2B5EF4-FFF2-40B4-BE49-F238E27FC236}">
                    <a16:creationId xmlns:a16="http://schemas.microsoft.com/office/drawing/2014/main" id="{ECFB745C-80D6-BD41-8688-CCBB19DD5785}"/>
                  </a:ext>
                </a:extLst>
              </p:cNvPr>
              <p:cNvSpPr txBox="1">
                <a:spLocks noRot="1" noChangeAspect="1" noMove="1" noResize="1" noEditPoints="1" noAdjustHandles="1" noChangeArrowheads="1" noChangeShapeType="1" noTextEdit="1"/>
              </p:cNvSpPr>
              <p:nvPr/>
            </p:nvSpPr>
            <p:spPr>
              <a:xfrm>
                <a:off x="5629776" y="1664742"/>
                <a:ext cx="647933"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DEA5549-983F-B94F-AEB7-2870F2CB0B18}"/>
                  </a:ext>
                </a:extLst>
              </p:cNvPr>
              <p:cNvSpPr txBox="1"/>
              <p:nvPr/>
            </p:nvSpPr>
            <p:spPr>
              <a:xfrm>
                <a:off x="5693895" y="1940200"/>
                <a:ext cx="519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80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1" name="テキスト ボックス 20">
                <a:extLst>
                  <a:ext uri="{FF2B5EF4-FFF2-40B4-BE49-F238E27FC236}">
                    <a16:creationId xmlns:a16="http://schemas.microsoft.com/office/drawing/2014/main" id="{1DEA5549-983F-B94F-AEB7-2870F2CB0B18}"/>
                  </a:ext>
                </a:extLst>
              </p:cNvPr>
              <p:cNvSpPr txBox="1">
                <a:spLocks noRot="1" noChangeAspect="1" noMove="1" noResize="1" noEditPoints="1" noAdjustHandles="1" noChangeArrowheads="1" noChangeShapeType="1" noTextEdit="1"/>
              </p:cNvSpPr>
              <p:nvPr/>
            </p:nvSpPr>
            <p:spPr>
              <a:xfrm>
                <a:off x="5693895" y="1940200"/>
                <a:ext cx="519694"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ACB81BE-81AD-3641-A415-893167DF2A7F}"/>
                  </a:ext>
                </a:extLst>
              </p:cNvPr>
              <p:cNvSpPr txBox="1"/>
              <p:nvPr/>
            </p:nvSpPr>
            <p:spPr>
              <a:xfrm>
                <a:off x="5693895" y="2215658"/>
                <a:ext cx="519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60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2" name="テキスト ボックス 21">
                <a:extLst>
                  <a:ext uri="{FF2B5EF4-FFF2-40B4-BE49-F238E27FC236}">
                    <a16:creationId xmlns:a16="http://schemas.microsoft.com/office/drawing/2014/main" id="{2ACB81BE-81AD-3641-A415-893167DF2A7F}"/>
                  </a:ext>
                </a:extLst>
              </p:cNvPr>
              <p:cNvSpPr txBox="1">
                <a:spLocks noRot="1" noChangeAspect="1" noMove="1" noResize="1" noEditPoints="1" noAdjustHandles="1" noChangeArrowheads="1" noChangeShapeType="1" noTextEdit="1"/>
              </p:cNvSpPr>
              <p:nvPr/>
            </p:nvSpPr>
            <p:spPr>
              <a:xfrm>
                <a:off x="5693895" y="2215658"/>
                <a:ext cx="519694"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391D4EEA-2876-5242-A56F-96C51CA2A9CA}"/>
                  </a:ext>
                </a:extLst>
              </p:cNvPr>
              <p:cNvSpPr txBox="1"/>
              <p:nvPr/>
            </p:nvSpPr>
            <p:spPr>
              <a:xfrm>
                <a:off x="5693895" y="2491116"/>
                <a:ext cx="519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40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3" name="テキスト ボックス 22">
                <a:extLst>
                  <a:ext uri="{FF2B5EF4-FFF2-40B4-BE49-F238E27FC236}">
                    <a16:creationId xmlns:a16="http://schemas.microsoft.com/office/drawing/2014/main" id="{391D4EEA-2876-5242-A56F-96C51CA2A9CA}"/>
                  </a:ext>
                </a:extLst>
              </p:cNvPr>
              <p:cNvSpPr txBox="1">
                <a:spLocks noRot="1" noChangeAspect="1" noMove="1" noResize="1" noEditPoints="1" noAdjustHandles="1" noChangeArrowheads="1" noChangeShapeType="1" noTextEdit="1"/>
              </p:cNvSpPr>
              <p:nvPr/>
            </p:nvSpPr>
            <p:spPr>
              <a:xfrm>
                <a:off x="5693895" y="2491116"/>
                <a:ext cx="519694"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D839977-2DF5-F24C-8434-C11E123849A5}"/>
                  </a:ext>
                </a:extLst>
              </p:cNvPr>
              <p:cNvSpPr txBox="1"/>
              <p:nvPr/>
            </p:nvSpPr>
            <p:spPr>
              <a:xfrm>
                <a:off x="5466925" y="2766574"/>
                <a:ext cx="9736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20</m:t>
                      </m:r>
                    </m:oMath>
                  </m:oMathPara>
                </a14:m>
                <a:endParaRPr lang="en-US" altLang="ja-JP" b="0"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ED839977-2DF5-F24C-8434-C11E123849A5}"/>
                  </a:ext>
                </a:extLst>
              </p:cNvPr>
              <p:cNvSpPr txBox="1">
                <a:spLocks noRot="1" noChangeAspect="1" noMove="1" noResize="1" noEditPoints="1" noAdjustHandles="1" noChangeArrowheads="1" noChangeShapeType="1" noTextEdit="1"/>
              </p:cNvSpPr>
              <p:nvPr/>
            </p:nvSpPr>
            <p:spPr>
              <a:xfrm>
                <a:off x="5466925" y="2766574"/>
                <a:ext cx="973635" cy="369332"/>
              </a:xfrm>
              <a:prstGeom prst="rect">
                <a:avLst/>
              </a:prstGeom>
              <a:blipFill>
                <a:blip r:embed="rId6"/>
                <a:stretch>
                  <a:fillRect/>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FE0604AB-AB40-8842-AB21-57993B47855F}"/>
              </a:ext>
            </a:extLst>
          </p:cNvPr>
          <p:cNvSpPr txBox="1"/>
          <p:nvPr/>
        </p:nvSpPr>
        <p:spPr>
          <a:xfrm>
            <a:off x="4385087" y="4194832"/>
            <a:ext cx="1037463" cy="369332"/>
          </a:xfrm>
          <a:prstGeom prst="rect">
            <a:avLst/>
          </a:prstGeom>
          <a:noFill/>
        </p:spPr>
        <p:txBody>
          <a:bodyPr wrap="none" rtlCol="0">
            <a:spAutoFit/>
          </a:bodyPr>
          <a:lstStyle/>
          <a:p>
            <a:pPr algn="ctr"/>
            <a:r>
              <a:rPr lang="en-US" altLang="ja-JP" dirty="0">
                <a:latin typeface="メイリオ" panose="020B0604030504040204" pitchFamily="50" charset="-128"/>
                <a:ea typeface="メイリオ" panose="020B0604030504040204" pitchFamily="50" charset="-128"/>
              </a:rPr>
              <a:t>missing</a:t>
            </a:r>
            <a:endParaRPr lang="ja-JP" altLang="en-US" dirty="0">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04B5212E-9094-334E-AA6C-14579367ECE5}"/>
              </a:ext>
            </a:extLst>
          </p:cNvPr>
          <p:cNvSpPr txBox="1"/>
          <p:nvPr/>
        </p:nvSpPr>
        <p:spPr>
          <a:xfrm>
            <a:off x="4642368" y="3098705"/>
            <a:ext cx="522900" cy="369332"/>
          </a:xfrm>
          <a:prstGeom prst="rect">
            <a:avLst/>
          </a:prstGeom>
          <a:noFill/>
        </p:spPr>
        <p:txBody>
          <a:bodyPr wrap="none" rtlCol="0">
            <a:spAutoFit/>
          </a:bodyPr>
          <a:lstStyle/>
          <a:p>
            <a:pPr algn="ctr"/>
            <a:r>
              <a:rPr lang="en-US" altLang="ja-JP" dirty="0">
                <a:latin typeface="メイリオ" panose="020B0604030504040204" pitchFamily="50" charset="-128"/>
                <a:ea typeface="メイリオ" panose="020B0604030504040204" pitchFamily="50" charset="-128"/>
              </a:rPr>
              <a:t>full</a:t>
            </a:r>
            <a:endParaRPr lang="ja-JP" altLang="en-US" dirty="0">
              <a:latin typeface="メイリオ" panose="020B0604030504040204" pitchFamily="50" charset="-128"/>
              <a:ea typeface="メイリオ" panose="020B0604030504040204" pitchFamily="50" charset="-128"/>
            </a:endParaRPr>
          </a:p>
        </p:txBody>
      </p:sp>
      <p:cxnSp>
        <p:nvCxnSpPr>
          <p:cNvPr id="45" name="直線コネクタ 44">
            <a:extLst>
              <a:ext uri="{FF2B5EF4-FFF2-40B4-BE49-F238E27FC236}">
                <a16:creationId xmlns:a16="http://schemas.microsoft.com/office/drawing/2014/main" id="{5A3763C0-7346-9E4B-B8A9-1EE890A7507E}"/>
              </a:ext>
            </a:extLst>
          </p:cNvPr>
          <p:cNvCxnSpPr>
            <a:cxnSpLocks/>
          </p:cNvCxnSpPr>
          <p:nvPr/>
        </p:nvCxnSpPr>
        <p:spPr>
          <a:xfrm>
            <a:off x="2493229" y="4524765"/>
            <a:ext cx="12300479" cy="0"/>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46" name="直線矢印コネクタ 45">
            <a:extLst>
              <a:ext uri="{FF2B5EF4-FFF2-40B4-BE49-F238E27FC236}">
                <a16:creationId xmlns:a16="http://schemas.microsoft.com/office/drawing/2014/main" id="{D1A50AD7-6195-D749-B171-D2ACF3DE45DA}"/>
              </a:ext>
            </a:extLst>
          </p:cNvPr>
          <p:cNvCxnSpPr>
            <a:cxnSpLocks/>
            <a:stCxn id="44" idx="2"/>
            <a:endCxn id="43" idx="0"/>
          </p:cNvCxnSpPr>
          <p:nvPr/>
        </p:nvCxnSpPr>
        <p:spPr>
          <a:xfrm>
            <a:off x="4903818" y="3468037"/>
            <a:ext cx="1" cy="726795"/>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CB73A0B-D71A-5D4E-B9BF-CC82A8659A77}"/>
              </a:ext>
            </a:extLst>
          </p:cNvPr>
          <p:cNvCxnSpPr>
            <a:cxnSpLocks/>
          </p:cNvCxnSpPr>
          <p:nvPr/>
        </p:nvCxnSpPr>
        <p:spPr>
          <a:xfrm flipV="1">
            <a:off x="5501693" y="3121078"/>
            <a:ext cx="5199" cy="1422839"/>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EF957A94-F841-1642-B7D9-0A3D0F6E2FF3}"/>
                  </a:ext>
                </a:extLst>
              </p:cNvPr>
              <p:cNvSpPr txBox="1"/>
              <p:nvPr/>
            </p:nvSpPr>
            <p:spPr>
              <a:xfrm>
                <a:off x="5629776" y="3101791"/>
                <a:ext cx="6479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100</m:t>
                      </m:r>
                    </m:oMath>
                  </m:oMathPara>
                </a14:m>
                <a:endParaRPr lang="en-US" altLang="ja-JP" b="0" dirty="0">
                  <a:latin typeface="メイリオ" panose="020B0604030504040204" pitchFamily="50" charset="-128"/>
                  <a:ea typeface="メイリオ" panose="020B0604030504040204" pitchFamily="50" charset="-128"/>
                </a:endParaRPr>
              </a:p>
            </p:txBody>
          </p:sp>
        </mc:Choice>
        <mc:Fallback xmlns="">
          <p:sp>
            <p:nvSpPr>
              <p:cNvPr id="49" name="テキスト ボックス 48">
                <a:extLst>
                  <a:ext uri="{FF2B5EF4-FFF2-40B4-BE49-F238E27FC236}">
                    <a16:creationId xmlns:a16="http://schemas.microsoft.com/office/drawing/2014/main" id="{EF957A94-F841-1642-B7D9-0A3D0F6E2FF3}"/>
                  </a:ext>
                </a:extLst>
              </p:cNvPr>
              <p:cNvSpPr txBox="1">
                <a:spLocks noRot="1" noChangeAspect="1" noMove="1" noResize="1" noEditPoints="1" noAdjustHandles="1" noChangeArrowheads="1" noChangeShapeType="1" noTextEdit="1"/>
              </p:cNvSpPr>
              <p:nvPr/>
            </p:nvSpPr>
            <p:spPr>
              <a:xfrm>
                <a:off x="5629776" y="3101791"/>
                <a:ext cx="647933"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4EBA9D5C-A6FF-C249-AEB9-37FD2E8B43A3}"/>
                  </a:ext>
                </a:extLst>
              </p:cNvPr>
              <p:cNvSpPr txBox="1"/>
              <p:nvPr/>
            </p:nvSpPr>
            <p:spPr>
              <a:xfrm>
                <a:off x="5693895" y="3377249"/>
                <a:ext cx="519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80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50" name="テキスト ボックス 49">
                <a:extLst>
                  <a:ext uri="{FF2B5EF4-FFF2-40B4-BE49-F238E27FC236}">
                    <a16:creationId xmlns:a16="http://schemas.microsoft.com/office/drawing/2014/main" id="{4EBA9D5C-A6FF-C249-AEB9-37FD2E8B43A3}"/>
                  </a:ext>
                </a:extLst>
              </p:cNvPr>
              <p:cNvSpPr txBox="1">
                <a:spLocks noRot="1" noChangeAspect="1" noMove="1" noResize="1" noEditPoints="1" noAdjustHandles="1" noChangeArrowheads="1" noChangeShapeType="1" noTextEdit="1"/>
              </p:cNvSpPr>
              <p:nvPr/>
            </p:nvSpPr>
            <p:spPr>
              <a:xfrm>
                <a:off x="5693895" y="3377249"/>
                <a:ext cx="519694"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771A7D75-4175-0B40-9E9D-D1169DF26DB0}"/>
                  </a:ext>
                </a:extLst>
              </p:cNvPr>
              <p:cNvSpPr txBox="1"/>
              <p:nvPr/>
            </p:nvSpPr>
            <p:spPr>
              <a:xfrm>
                <a:off x="5693895" y="3652707"/>
                <a:ext cx="519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60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51" name="テキスト ボックス 50">
                <a:extLst>
                  <a:ext uri="{FF2B5EF4-FFF2-40B4-BE49-F238E27FC236}">
                    <a16:creationId xmlns:a16="http://schemas.microsoft.com/office/drawing/2014/main" id="{771A7D75-4175-0B40-9E9D-D1169DF26DB0}"/>
                  </a:ext>
                </a:extLst>
              </p:cNvPr>
              <p:cNvSpPr txBox="1">
                <a:spLocks noRot="1" noChangeAspect="1" noMove="1" noResize="1" noEditPoints="1" noAdjustHandles="1" noChangeArrowheads="1" noChangeShapeType="1" noTextEdit="1"/>
              </p:cNvSpPr>
              <p:nvPr/>
            </p:nvSpPr>
            <p:spPr>
              <a:xfrm>
                <a:off x="5693895" y="3652707"/>
                <a:ext cx="519694"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B67BFF14-F0E1-8842-84FB-1582FB68298B}"/>
                  </a:ext>
                </a:extLst>
              </p:cNvPr>
              <p:cNvSpPr txBox="1"/>
              <p:nvPr/>
            </p:nvSpPr>
            <p:spPr>
              <a:xfrm>
                <a:off x="5693895" y="3928165"/>
                <a:ext cx="519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40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52" name="テキスト ボックス 51">
                <a:extLst>
                  <a:ext uri="{FF2B5EF4-FFF2-40B4-BE49-F238E27FC236}">
                    <a16:creationId xmlns:a16="http://schemas.microsoft.com/office/drawing/2014/main" id="{B67BFF14-F0E1-8842-84FB-1582FB68298B}"/>
                  </a:ext>
                </a:extLst>
              </p:cNvPr>
              <p:cNvSpPr txBox="1">
                <a:spLocks noRot="1" noChangeAspect="1" noMove="1" noResize="1" noEditPoints="1" noAdjustHandles="1" noChangeArrowheads="1" noChangeShapeType="1" noTextEdit="1"/>
              </p:cNvSpPr>
              <p:nvPr/>
            </p:nvSpPr>
            <p:spPr>
              <a:xfrm>
                <a:off x="5693895" y="3928165"/>
                <a:ext cx="519694"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57EE049A-0D18-2944-895A-026E26C652BE}"/>
                  </a:ext>
                </a:extLst>
              </p:cNvPr>
              <p:cNvSpPr txBox="1"/>
              <p:nvPr/>
            </p:nvSpPr>
            <p:spPr>
              <a:xfrm>
                <a:off x="5466925" y="4203623"/>
                <a:ext cx="9736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20</m:t>
                      </m:r>
                    </m:oMath>
                  </m:oMathPara>
                </a14:m>
                <a:endParaRPr lang="en-US" altLang="ja-JP" b="0" dirty="0">
                  <a:latin typeface="メイリオ" panose="020B0604030504040204" pitchFamily="50" charset="-128"/>
                  <a:ea typeface="メイリオ" panose="020B0604030504040204" pitchFamily="50" charset="-128"/>
                </a:endParaRPr>
              </a:p>
            </p:txBody>
          </p:sp>
        </mc:Choice>
        <mc:Fallback xmlns="">
          <p:sp>
            <p:nvSpPr>
              <p:cNvPr id="53" name="テキスト ボックス 52">
                <a:extLst>
                  <a:ext uri="{FF2B5EF4-FFF2-40B4-BE49-F238E27FC236}">
                    <a16:creationId xmlns:a16="http://schemas.microsoft.com/office/drawing/2014/main" id="{57EE049A-0D18-2944-895A-026E26C652BE}"/>
                  </a:ext>
                </a:extLst>
              </p:cNvPr>
              <p:cNvSpPr txBox="1">
                <a:spLocks noRot="1" noChangeAspect="1" noMove="1" noResize="1" noEditPoints="1" noAdjustHandles="1" noChangeArrowheads="1" noChangeShapeType="1" noTextEdit="1"/>
              </p:cNvSpPr>
              <p:nvPr/>
            </p:nvSpPr>
            <p:spPr>
              <a:xfrm>
                <a:off x="5466925" y="4203623"/>
                <a:ext cx="973635" cy="369332"/>
              </a:xfrm>
              <a:prstGeom prst="rect">
                <a:avLst/>
              </a:prstGeom>
              <a:blipFill>
                <a:blip r:embed="rId8"/>
                <a:stretch>
                  <a:fillRect/>
                </a:stretch>
              </a:blipFill>
            </p:spPr>
            <p:txBody>
              <a:bodyPr/>
              <a:lstStyle/>
              <a:p>
                <a:r>
                  <a:rPr lang="ja-JP" altLang="en-US">
                    <a:noFill/>
                  </a:rPr>
                  <a:t> </a:t>
                </a:r>
              </a:p>
            </p:txBody>
          </p:sp>
        </mc:Fallback>
      </mc:AlternateContent>
      <p:sp>
        <p:nvSpPr>
          <p:cNvPr id="70" name="テキスト ボックス 69">
            <a:extLst>
              <a:ext uri="{FF2B5EF4-FFF2-40B4-BE49-F238E27FC236}">
                <a16:creationId xmlns:a16="http://schemas.microsoft.com/office/drawing/2014/main" id="{80158E75-8CE1-4842-AE32-10B9E1936A58}"/>
              </a:ext>
            </a:extLst>
          </p:cNvPr>
          <p:cNvSpPr txBox="1"/>
          <p:nvPr/>
        </p:nvSpPr>
        <p:spPr>
          <a:xfrm>
            <a:off x="4385087" y="5642928"/>
            <a:ext cx="1037463" cy="369332"/>
          </a:xfrm>
          <a:prstGeom prst="rect">
            <a:avLst/>
          </a:prstGeom>
          <a:noFill/>
        </p:spPr>
        <p:txBody>
          <a:bodyPr wrap="none" rtlCol="0">
            <a:spAutoFit/>
          </a:bodyPr>
          <a:lstStyle/>
          <a:p>
            <a:pPr algn="ctr"/>
            <a:r>
              <a:rPr lang="en-US" altLang="ja-JP" dirty="0">
                <a:latin typeface="メイリオ" panose="020B0604030504040204" pitchFamily="50" charset="-128"/>
                <a:ea typeface="メイリオ" panose="020B0604030504040204" pitchFamily="50" charset="-128"/>
              </a:rPr>
              <a:t>missing</a:t>
            </a:r>
            <a:endParaRPr lang="ja-JP" altLang="en-US"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A8D28A3B-575A-344E-A3EC-44A1C2AA4668}"/>
              </a:ext>
            </a:extLst>
          </p:cNvPr>
          <p:cNvSpPr txBox="1"/>
          <p:nvPr/>
        </p:nvSpPr>
        <p:spPr>
          <a:xfrm>
            <a:off x="4642368" y="4546801"/>
            <a:ext cx="522900" cy="369332"/>
          </a:xfrm>
          <a:prstGeom prst="rect">
            <a:avLst/>
          </a:prstGeom>
          <a:noFill/>
        </p:spPr>
        <p:txBody>
          <a:bodyPr wrap="none" rtlCol="0">
            <a:spAutoFit/>
          </a:bodyPr>
          <a:lstStyle/>
          <a:p>
            <a:pPr algn="ctr"/>
            <a:r>
              <a:rPr lang="en-US" altLang="ja-JP" dirty="0">
                <a:latin typeface="メイリオ" panose="020B0604030504040204" pitchFamily="50" charset="-128"/>
                <a:ea typeface="メイリオ" panose="020B0604030504040204" pitchFamily="50" charset="-128"/>
              </a:rPr>
              <a:t>full</a:t>
            </a:r>
            <a:endParaRPr lang="ja-JP" altLang="en-US" dirty="0">
              <a:latin typeface="メイリオ" panose="020B0604030504040204" pitchFamily="50" charset="-128"/>
              <a:ea typeface="メイリオ" panose="020B0604030504040204" pitchFamily="50" charset="-128"/>
            </a:endParaRPr>
          </a:p>
        </p:txBody>
      </p:sp>
      <p:cxnSp>
        <p:nvCxnSpPr>
          <p:cNvPr id="72" name="直線コネクタ 71">
            <a:extLst>
              <a:ext uri="{FF2B5EF4-FFF2-40B4-BE49-F238E27FC236}">
                <a16:creationId xmlns:a16="http://schemas.microsoft.com/office/drawing/2014/main" id="{4895B463-CDE2-8348-BBB0-515AA3C1DC84}"/>
              </a:ext>
            </a:extLst>
          </p:cNvPr>
          <p:cNvCxnSpPr>
            <a:cxnSpLocks/>
          </p:cNvCxnSpPr>
          <p:nvPr/>
        </p:nvCxnSpPr>
        <p:spPr>
          <a:xfrm>
            <a:off x="2493229" y="5992013"/>
            <a:ext cx="12329815" cy="0"/>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73" name="直線矢印コネクタ 72">
            <a:extLst>
              <a:ext uri="{FF2B5EF4-FFF2-40B4-BE49-F238E27FC236}">
                <a16:creationId xmlns:a16="http://schemas.microsoft.com/office/drawing/2014/main" id="{2B0DEBC3-E5ED-944B-81F6-AC78ED2385A0}"/>
              </a:ext>
            </a:extLst>
          </p:cNvPr>
          <p:cNvCxnSpPr>
            <a:cxnSpLocks/>
            <a:stCxn id="71" idx="2"/>
            <a:endCxn id="70" idx="0"/>
          </p:cNvCxnSpPr>
          <p:nvPr/>
        </p:nvCxnSpPr>
        <p:spPr>
          <a:xfrm>
            <a:off x="4903818" y="4916133"/>
            <a:ext cx="1" cy="726795"/>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B25C33D-11BC-2840-B65D-CBD980452FFF}"/>
              </a:ext>
            </a:extLst>
          </p:cNvPr>
          <p:cNvCxnSpPr>
            <a:cxnSpLocks/>
          </p:cNvCxnSpPr>
          <p:nvPr/>
        </p:nvCxnSpPr>
        <p:spPr>
          <a:xfrm flipV="1">
            <a:off x="5501693" y="4569174"/>
            <a:ext cx="5199" cy="1422839"/>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0EE1ADE4-2DF4-4D4C-B67C-BB828BB46338}"/>
                  </a:ext>
                </a:extLst>
              </p:cNvPr>
              <p:cNvSpPr txBox="1"/>
              <p:nvPr/>
            </p:nvSpPr>
            <p:spPr>
              <a:xfrm>
                <a:off x="5629776" y="4549887"/>
                <a:ext cx="6479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100</m:t>
                      </m:r>
                    </m:oMath>
                  </m:oMathPara>
                </a14:m>
                <a:endParaRPr lang="en-US" altLang="ja-JP" b="0" dirty="0">
                  <a:latin typeface="メイリオ" panose="020B0604030504040204" pitchFamily="50" charset="-128"/>
                  <a:ea typeface="メイリオ" panose="020B0604030504040204" pitchFamily="50" charset="-128"/>
                </a:endParaRPr>
              </a:p>
            </p:txBody>
          </p:sp>
        </mc:Choice>
        <mc:Fallback xmlns="">
          <p:sp>
            <p:nvSpPr>
              <p:cNvPr id="75" name="テキスト ボックス 74">
                <a:extLst>
                  <a:ext uri="{FF2B5EF4-FFF2-40B4-BE49-F238E27FC236}">
                    <a16:creationId xmlns:a16="http://schemas.microsoft.com/office/drawing/2014/main" id="{0EE1ADE4-2DF4-4D4C-B67C-BB828BB46338}"/>
                  </a:ext>
                </a:extLst>
              </p:cNvPr>
              <p:cNvSpPr txBox="1">
                <a:spLocks noRot="1" noChangeAspect="1" noMove="1" noResize="1" noEditPoints="1" noAdjustHandles="1" noChangeArrowheads="1" noChangeShapeType="1" noTextEdit="1"/>
              </p:cNvSpPr>
              <p:nvPr/>
            </p:nvSpPr>
            <p:spPr>
              <a:xfrm>
                <a:off x="5629776" y="4549887"/>
                <a:ext cx="647933"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310046EB-E3F0-FD4D-B1C0-5A55D3E9074C}"/>
                  </a:ext>
                </a:extLst>
              </p:cNvPr>
              <p:cNvSpPr txBox="1"/>
              <p:nvPr/>
            </p:nvSpPr>
            <p:spPr>
              <a:xfrm>
                <a:off x="5693895" y="4825345"/>
                <a:ext cx="519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80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76" name="テキスト ボックス 75">
                <a:extLst>
                  <a:ext uri="{FF2B5EF4-FFF2-40B4-BE49-F238E27FC236}">
                    <a16:creationId xmlns:a16="http://schemas.microsoft.com/office/drawing/2014/main" id="{310046EB-E3F0-FD4D-B1C0-5A55D3E9074C}"/>
                  </a:ext>
                </a:extLst>
              </p:cNvPr>
              <p:cNvSpPr txBox="1">
                <a:spLocks noRot="1" noChangeAspect="1" noMove="1" noResize="1" noEditPoints="1" noAdjustHandles="1" noChangeArrowheads="1" noChangeShapeType="1" noTextEdit="1"/>
              </p:cNvSpPr>
              <p:nvPr/>
            </p:nvSpPr>
            <p:spPr>
              <a:xfrm>
                <a:off x="5693895" y="4825345"/>
                <a:ext cx="519694"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A2ACFF66-FB20-9645-99E7-290496959C86}"/>
                  </a:ext>
                </a:extLst>
              </p:cNvPr>
              <p:cNvSpPr txBox="1"/>
              <p:nvPr/>
            </p:nvSpPr>
            <p:spPr>
              <a:xfrm>
                <a:off x="5693895" y="5100803"/>
                <a:ext cx="519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60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77" name="テキスト ボックス 76">
                <a:extLst>
                  <a:ext uri="{FF2B5EF4-FFF2-40B4-BE49-F238E27FC236}">
                    <a16:creationId xmlns:a16="http://schemas.microsoft.com/office/drawing/2014/main" id="{A2ACFF66-FB20-9645-99E7-290496959C86}"/>
                  </a:ext>
                </a:extLst>
              </p:cNvPr>
              <p:cNvSpPr txBox="1">
                <a:spLocks noRot="1" noChangeAspect="1" noMove="1" noResize="1" noEditPoints="1" noAdjustHandles="1" noChangeArrowheads="1" noChangeShapeType="1" noTextEdit="1"/>
              </p:cNvSpPr>
              <p:nvPr/>
            </p:nvSpPr>
            <p:spPr>
              <a:xfrm>
                <a:off x="5693895" y="5100803"/>
                <a:ext cx="519694"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23238B3C-DDFD-D24E-89A2-E74DBE534993}"/>
                  </a:ext>
                </a:extLst>
              </p:cNvPr>
              <p:cNvSpPr txBox="1"/>
              <p:nvPr/>
            </p:nvSpPr>
            <p:spPr>
              <a:xfrm>
                <a:off x="5693895" y="5376261"/>
                <a:ext cx="519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40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78" name="テキスト ボックス 77">
                <a:extLst>
                  <a:ext uri="{FF2B5EF4-FFF2-40B4-BE49-F238E27FC236}">
                    <a16:creationId xmlns:a16="http://schemas.microsoft.com/office/drawing/2014/main" id="{23238B3C-DDFD-D24E-89A2-E74DBE534993}"/>
                  </a:ext>
                </a:extLst>
              </p:cNvPr>
              <p:cNvSpPr txBox="1">
                <a:spLocks noRot="1" noChangeAspect="1" noMove="1" noResize="1" noEditPoints="1" noAdjustHandles="1" noChangeArrowheads="1" noChangeShapeType="1" noTextEdit="1"/>
              </p:cNvSpPr>
              <p:nvPr/>
            </p:nvSpPr>
            <p:spPr>
              <a:xfrm>
                <a:off x="5693895" y="5376261"/>
                <a:ext cx="519694"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9C66A71B-B1FF-A74A-86FA-7B0790166800}"/>
                  </a:ext>
                </a:extLst>
              </p:cNvPr>
              <p:cNvSpPr txBox="1"/>
              <p:nvPr/>
            </p:nvSpPr>
            <p:spPr>
              <a:xfrm>
                <a:off x="5466925" y="5651719"/>
                <a:ext cx="9736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メイリオ" panose="020B0604030504040204" pitchFamily="50" charset="-128"/>
                        </a:rPr>
                        <m:t>20</m:t>
                      </m:r>
                    </m:oMath>
                  </m:oMathPara>
                </a14:m>
                <a:endParaRPr lang="en-US" altLang="ja-JP" b="0" dirty="0">
                  <a:latin typeface="メイリオ" panose="020B0604030504040204" pitchFamily="50" charset="-128"/>
                  <a:ea typeface="メイリオ" panose="020B0604030504040204" pitchFamily="50" charset="-128"/>
                </a:endParaRPr>
              </a:p>
            </p:txBody>
          </p:sp>
        </mc:Choice>
        <mc:Fallback xmlns="">
          <p:sp>
            <p:nvSpPr>
              <p:cNvPr id="79" name="テキスト ボックス 78">
                <a:extLst>
                  <a:ext uri="{FF2B5EF4-FFF2-40B4-BE49-F238E27FC236}">
                    <a16:creationId xmlns:a16="http://schemas.microsoft.com/office/drawing/2014/main" id="{9C66A71B-B1FF-A74A-86FA-7B0790166800}"/>
                  </a:ext>
                </a:extLst>
              </p:cNvPr>
              <p:cNvSpPr txBox="1">
                <a:spLocks noRot="1" noChangeAspect="1" noMove="1" noResize="1" noEditPoints="1" noAdjustHandles="1" noChangeArrowheads="1" noChangeShapeType="1" noTextEdit="1"/>
              </p:cNvSpPr>
              <p:nvPr/>
            </p:nvSpPr>
            <p:spPr>
              <a:xfrm>
                <a:off x="5466925" y="5651719"/>
                <a:ext cx="973635" cy="369332"/>
              </a:xfrm>
              <a:prstGeom prst="rect">
                <a:avLst/>
              </a:prstGeom>
              <a:blipFill>
                <a:blip r:embed="rId11"/>
                <a:stretch>
                  <a:fillRect/>
                </a:stretch>
              </a:blipFill>
            </p:spPr>
            <p:txBody>
              <a:bodyPr/>
              <a:lstStyle/>
              <a:p>
                <a:r>
                  <a:rPr lang="ja-JP" altLang="en-US">
                    <a:noFill/>
                  </a:rPr>
                  <a:t> </a:t>
                </a:r>
              </a:p>
            </p:txBody>
          </p:sp>
        </mc:Fallback>
      </mc:AlternateContent>
      <p:cxnSp>
        <p:nvCxnSpPr>
          <p:cNvPr id="82" name="直線コネクタ 81">
            <a:extLst>
              <a:ext uri="{FF2B5EF4-FFF2-40B4-BE49-F238E27FC236}">
                <a16:creationId xmlns:a16="http://schemas.microsoft.com/office/drawing/2014/main" id="{B90935CE-9CB7-3444-A005-21A65607D5EE}"/>
              </a:ext>
            </a:extLst>
          </p:cNvPr>
          <p:cNvCxnSpPr>
            <a:cxnSpLocks/>
          </p:cNvCxnSpPr>
          <p:nvPr/>
        </p:nvCxnSpPr>
        <p:spPr>
          <a:xfrm flipV="1">
            <a:off x="4306626" y="693845"/>
            <a:ext cx="0" cy="5315549"/>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sp>
        <p:nvSpPr>
          <p:cNvPr id="86" name="テキスト ボックス 85">
            <a:extLst>
              <a:ext uri="{FF2B5EF4-FFF2-40B4-BE49-F238E27FC236}">
                <a16:creationId xmlns:a16="http://schemas.microsoft.com/office/drawing/2014/main" id="{D24D67C8-85E6-5549-B952-6E61DA6ED021}"/>
              </a:ext>
            </a:extLst>
          </p:cNvPr>
          <p:cNvSpPr txBox="1"/>
          <p:nvPr/>
        </p:nvSpPr>
        <p:spPr>
          <a:xfrm flipH="1">
            <a:off x="2493229" y="2149158"/>
            <a:ext cx="1609317"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rPr>
              <a:t>w/o MLEO</a:t>
            </a:r>
          </a:p>
        </p:txBody>
      </p:sp>
      <p:sp>
        <p:nvSpPr>
          <p:cNvPr id="87" name="テキスト ボックス 86">
            <a:extLst>
              <a:ext uri="{FF2B5EF4-FFF2-40B4-BE49-F238E27FC236}">
                <a16:creationId xmlns:a16="http://schemas.microsoft.com/office/drawing/2014/main" id="{AE6937B4-A83D-CE41-989C-B1352D5F4FF6}"/>
              </a:ext>
            </a:extLst>
          </p:cNvPr>
          <p:cNvSpPr txBox="1"/>
          <p:nvPr/>
        </p:nvSpPr>
        <p:spPr>
          <a:xfrm flipH="1">
            <a:off x="2493229" y="3639856"/>
            <a:ext cx="1609317"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rPr>
              <a:t>w/o ILSC</a:t>
            </a:r>
          </a:p>
        </p:txBody>
      </p:sp>
      <p:sp>
        <p:nvSpPr>
          <p:cNvPr id="88" name="テキスト ボックス 87">
            <a:extLst>
              <a:ext uri="{FF2B5EF4-FFF2-40B4-BE49-F238E27FC236}">
                <a16:creationId xmlns:a16="http://schemas.microsoft.com/office/drawing/2014/main" id="{F9293C15-BCB2-C343-9A58-41510BD6E323}"/>
              </a:ext>
            </a:extLst>
          </p:cNvPr>
          <p:cNvSpPr txBox="1"/>
          <p:nvPr/>
        </p:nvSpPr>
        <p:spPr>
          <a:xfrm flipH="1">
            <a:off x="2493229" y="5130555"/>
            <a:ext cx="1609317" cy="400110"/>
          </a:xfrm>
          <a:prstGeom prst="rect">
            <a:avLst/>
          </a:prstGeom>
          <a:noFill/>
        </p:spPr>
        <p:txBody>
          <a:bodyPr wrap="square" rtlCol="0">
            <a:spAutoFit/>
          </a:bodyPr>
          <a:lstStyle/>
          <a:p>
            <a:pPr algn="ctr"/>
            <a:r>
              <a:rPr kumimoji="1" lang="en-US" altLang="ja-JP" sz="2000" b="1" dirty="0">
                <a:latin typeface="メイリオ" panose="020B0604030504040204" pitchFamily="50" charset="-128"/>
                <a:ea typeface="メイリオ" panose="020B0604030504040204" pitchFamily="50" charset="-128"/>
              </a:rPr>
              <a:t>Full model</a:t>
            </a:r>
          </a:p>
        </p:txBody>
      </p:sp>
      <p:sp>
        <p:nvSpPr>
          <p:cNvPr id="96" name="テキスト ボックス 95">
            <a:extLst>
              <a:ext uri="{FF2B5EF4-FFF2-40B4-BE49-F238E27FC236}">
                <a16:creationId xmlns:a16="http://schemas.microsoft.com/office/drawing/2014/main" id="{AC37D290-2425-5D47-B2A2-4E308CDB189F}"/>
              </a:ext>
            </a:extLst>
          </p:cNvPr>
          <p:cNvSpPr txBox="1"/>
          <p:nvPr/>
        </p:nvSpPr>
        <p:spPr>
          <a:xfrm>
            <a:off x="6562996" y="828344"/>
            <a:ext cx="2785787" cy="646331"/>
          </a:xfrm>
          <a:prstGeom prst="rect">
            <a:avLst/>
          </a:prstGeom>
          <a:noFill/>
        </p:spPr>
        <p:txBody>
          <a:bodyPr wrap="square">
            <a:spAutoFit/>
          </a:bodyPr>
          <a:lstStyle/>
          <a:p>
            <a:r>
              <a:rPr lang="en" altLang="ja-JP" b="1" i="1" dirty="0">
                <a:solidFill>
                  <a:schemeClr val="accent1"/>
                </a:solidFill>
              </a:rPr>
              <a:t>draw, grunge, surf, surfer, brush, handwrite etc...</a:t>
            </a:r>
            <a:endParaRPr lang="ja-JP" altLang="en-US" b="1" i="1">
              <a:solidFill>
                <a:schemeClr val="accent1"/>
              </a:solidFill>
            </a:endParaRPr>
          </a:p>
        </p:txBody>
      </p:sp>
      <p:pic>
        <p:nvPicPr>
          <p:cNvPr id="98" name="図 97">
            <a:extLst>
              <a:ext uri="{FF2B5EF4-FFF2-40B4-BE49-F238E27FC236}">
                <a16:creationId xmlns:a16="http://schemas.microsoft.com/office/drawing/2014/main" id="{D81BBCD4-0D94-FD40-AA39-480D2CD1A395}"/>
              </a:ext>
            </a:extLst>
          </p:cNvPr>
          <p:cNvPicPr>
            <a:picLocks noChangeAspect="1"/>
          </p:cNvPicPr>
          <p:nvPr/>
        </p:nvPicPr>
        <p:blipFill>
          <a:blip r:embed="rId12"/>
          <a:stretch>
            <a:fillRect/>
          </a:stretch>
        </p:blipFill>
        <p:spPr>
          <a:xfrm>
            <a:off x="6609846" y="4560579"/>
            <a:ext cx="2517490" cy="1395353"/>
          </a:xfrm>
          <a:prstGeom prst="rect">
            <a:avLst/>
          </a:prstGeom>
        </p:spPr>
      </p:pic>
      <p:sp>
        <p:nvSpPr>
          <p:cNvPr id="100" name="テキスト ボックス 99">
            <a:extLst>
              <a:ext uri="{FF2B5EF4-FFF2-40B4-BE49-F238E27FC236}">
                <a16:creationId xmlns:a16="http://schemas.microsoft.com/office/drawing/2014/main" id="{CB9698C1-B889-D04C-ABC5-C8BE0940FDAB}"/>
              </a:ext>
            </a:extLst>
          </p:cNvPr>
          <p:cNvSpPr txBox="1"/>
          <p:nvPr/>
        </p:nvSpPr>
        <p:spPr>
          <a:xfrm>
            <a:off x="8701605" y="818593"/>
            <a:ext cx="4048361" cy="646331"/>
          </a:xfrm>
          <a:prstGeom prst="rect">
            <a:avLst/>
          </a:prstGeom>
          <a:noFill/>
        </p:spPr>
        <p:txBody>
          <a:bodyPr wrap="square">
            <a:spAutoFit/>
          </a:bodyPr>
          <a:lstStyle/>
          <a:p>
            <a:pPr algn="ctr"/>
            <a:r>
              <a:rPr lang="en" altLang="ja-JP" b="1" i="1" dirty="0">
                <a:solidFill>
                  <a:schemeClr val="accent1"/>
                </a:solidFill>
              </a:rPr>
              <a:t>alternate, girly, natural, </a:t>
            </a:r>
          </a:p>
          <a:p>
            <a:pPr algn="ctr"/>
            <a:r>
              <a:rPr lang="en" altLang="ja-JP" b="1" i="1" dirty="0">
                <a:solidFill>
                  <a:schemeClr val="accent1"/>
                </a:solidFill>
              </a:rPr>
              <a:t>ribbon, elegant, rough etc...</a:t>
            </a:r>
            <a:endParaRPr lang="ja-JP" altLang="en-US" b="1" i="1">
              <a:solidFill>
                <a:schemeClr val="accent1"/>
              </a:solidFill>
            </a:endParaRPr>
          </a:p>
        </p:txBody>
      </p:sp>
      <p:sp>
        <p:nvSpPr>
          <p:cNvPr id="102" name="テキスト ボックス 101">
            <a:extLst>
              <a:ext uri="{FF2B5EF4-FFF2-40B4-BE49-F238E27FC236}">
                <a16:creationId xmlns:a16="http://schemas.microsoft.com/office/drawing/2014/main" id="{4238A66A-C33A-9E4E-8875-B152BA58637A}"/>
              </a:ext>
            </a:extLst>
          </p:cNvPr>
          <p:cNvSpPr txBox="1"/>
          <p:nvPr/>
        </p:nvSpPr>
        <p:spPr>
          <a:xfrm>
            <a:off x="11969643" y="827283"/>
            <a:ext cx="3178393" cy="646331"/>
          </a:xfrm>
          <a:prstGeom prst="rect">
            <a:avLst/>
          </a:prstGeom>
          <a:noFill/>
        </p:spPr>
        <p:txBody>
          <a:bodyPr wrap="square">
            <a:spAutoFit/>
          </a:bodyPr>
          <a:lstStyle/>
          <a:p>
            <a:pPr algn="ctr"/>
            <a:r>
              <a:rPr lang="en" altLang="ja-JP" b="1" i="1" dirty="0">
                <a:solidFill>
                  <a:schemeClr val="accent1"/>
                </a:solidFill>
              </a:rPr>
              <a:t>extreme, line, edgy, inline,</a:t>
            </a:r>
          </a:p>
          <a:p>
            <a:pPr algn="ctr"/>
            <a:r>
              <a:rPr lang="en" altLang="ja-JP" b="1" i="1" dirty="0">
                <a:solidFill>
                  <a:schemeClr val="accent1"/>
                </a:solidFill>
              </a:rPr>
              <a:t>tube, rough, ink etc...</a:t>
            </a:r>
            <a:endParaRPr lang="ja-JP" altLang="en-US" b="1" i="1">
              <a:solidFill>
                <a:schemeClr val="accent1"/>
              </a:solidFill>
            </a:endParaRPr>
          </a:p>
        </p:txBody>
      </p:sp>
      <p:pic>
        <p:nvPicPr>
          <p:cNvPr id="104" name="図 103">
            <a:extLst>
              <a:ext uri="{FF2B5EF4-FFF2-40B4-BE49-F238E27FC236}">
                <a16:creationId xmlns:a16="http://schemas.microsoft.com/office/drawing/2014/main" id="{848029E1-1AB4-9143-A593-26F722E91803}"/>
              </a:ext>
            </a:extLst>
          </p:cNvPr>
          <p:cNvPicPr>
            <a:picLocks noChangeAspect="1"/>
          </p:cNvPicPr>
          <p:nvPr/>
        </p:nvPicPr>
        <p:blipFill>
          <a:blip r:embed="rId13"/>
          <a:stretch>
            <a:fillRect/>
          </a:stretch>
        </p:blipFill>
        <p:spPr>
          <a:xfrm>
            <a:off x="9407770" y="4560851"/>
            <a:ext cx="2520100" cy="1396800"/>
          </a:xfrm>
          <a:prstGeom prst="rect">
            <a:avLst/>
          </a:prstGeom>
        </p:spPr>
      </p:pic>
      <p:pic>
        <p:nvPicPr>
          <p:cNvPr id="108" name="図 107">
            <a:extLst>
              <a:ext uri="{FF2B5EF4-FFF2-40B4-BE49-F238E27FC236}">
                <a16:creationId xmlns:a16="http://schemas.microsoft.com/office/drawing/2014/main" id="{B57FE4B6-7C94-394B-9A4E-91686585A079}"/>
              </a:ext>
            </a:extLst>
          </p:cNvPr>
          <p:cNvPicPr>
            <a:picLocks noChangeAspect="1"/>
          </p:cNvPicPr>
          <p:nvPr/>
        </p:nvPicPr>
        <p:blipFill>
          <a:blip r:embed="rId14"/>
          <a:stretch>
            <a:fillRect/>
          </a:stretch>
        </p:blipFill>
        <p:spPr>
          <a:xfrm>
            <a:off x="12235932" y="4555077"/>
            <a:ext cx="2520000" cy="1396744"/>
          </a:xfrm>
          <a:prstGeom prst="rect">
            <a:avLst/>
          </a:prstGeom>
        </p:spPr>
      </p:pic>
    </p:spTree>
    <p:extLst>
      <p:ext uri="{BB962C8B-B14F-4D97-AF65-F5344CB8AC3E}">
        <p14:creationId xmlns:p14="http://schemas.microsoft.com/office/powerpoint/2010/main" val="2768094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グラフ 27">
            <a:extLst>
              <a:ext uri="{FF2B5EF4-FFF2-40B4-BE49-F238E27FC236}">
                <a16:creationId xmlns:a16="http://schemas.microsoft.com/office/drawing/2014/main" id="{572E6F88-AF3A-9346-ACA6-8303289658DB}"/>
              </a:ext>
            </a:extLst>
          </p:cNvPr>
          <p:cNvGraphicFramePr>
            <a:graphicFrameLocks/>
          </p:cNvGraphicFramePr>
          <p:nvPr>
            <p:extLst>
              <p:ext uri="{D42A27DB-BD31-4B8C-83A1-F6EECF244321}">
                <p14:modId xmlns:p14="http://schemas.microsoft.com/office/powerpoint/2010/main" val="650855686"/>
              </p:ext>
            </p:extLst>
          </p:nvPr>
        </p:nvGraphicFramePr>
        <p:xfrm>
          <a:off x="4174418" y="2525452"/>
          <a:ext cx="6055094" cy="2553221"/>
        </p:xfrm>
        <a:graphic>
          <a:graphicData uri="http://schemas.openxmlformats.org/drawingml/2006/chart">
            <c:chart xmlns:c="http://schemas.openxmlformats.org/drawingml/2006/chart" xmlns:r="http://schemas.openxmlformats.org/officeDocument/2006/relationships" r:id="rId2"/>
          </a:graphicData>
        </a:graphic>
      </p:graphicFrame>
      <p:cxnSp>
        <p:nvCxnSpPr>
          <p:cNvPr id="31" name="直線コネクタ 30">
            <a:extLst>
              <a:ext uri="{FF2B5EF4-FFF2-40B4-BE49-F238E27FC236}">
                <a16:creationId xmlns:a16="http://schemas.microsoft.com/office/drawing/2014/main" id="{F833AD76-C513-8E4E-8BB4-7E972A837AE6}"/>
              </a:ext>
            </a:extLst>
          </p:cNvPr>
          <p:cNvCxnSpPr/>
          <p:nvPr/>
        </p:nvCxnSpPr>
        <p:spPr>
          <a:xfrm>
            <a:off x="7215563" y="2949326"/>
            <a:ext cx="0" cy="2203766"/>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ACD1042-37F8-EF4F-8EB7-3741984062F8}"/>
              </a:ext>
            </a:extLst>
          </p:cNvPr>
          <p:cNvCxnSpPr>
            <a:cxnSpLocks/>
          </p:cNvCxnSpPr>
          <p:nvPr/>
        </p:nvCxnSpPr>
        <p:spPr>
          <a:xfrm>
            <a:off x="7766562" y="3713920"/>
            <a:ext cx="0" cy="1448130"/>
          </a:xfrm>
          <a:prstGeom prst="line">
            <a:avLst/>
          </a:prstGeom>
          <a:ln w="254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1119AB2-2914-DE41-B93A-BA00748750B8}"/>
              </a:ext>
            </a:extLst>
          </p:cNvPr>
          <p:cNvCxnSpPr>
            <a:cxnSpLocks/>
          </p:cNvCxnSpPr>
          <p:nvPr/>
        </p:nvCxnSpPr>
        <p:spPr>
          <a:xfrm>
            <a:off x="8292805" y="4641441"/>
            <a:ext cx="0" cy="514497"/>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34" name="Rectangle 2">
            <a:extLst>
              <a:ext uri="{FF2B5EF4-FFF2-40B4-BE49-F238E27FC236}">
                <a16:creationId xmlns:a16="http://schemas.microsoft.com/office/drawing/2014/main" id="{A73DDCD7-8800-F844-956E-4888553C8753}"/>
              </a:ext>
            </a:extLst>
          </p:cNvPr>
          <p:cNvSpPr>
            <a:spLocks noChangeArrowheads="1"/>
          </p:cNvSpPr>
          <p:nvPr/>
        </p:nvSpPr>
        <p:spPr bwMode="auto">
          <a:xfrm>
            <a:off x="5583427" y="2090275"/>
            <a:ext cx="2950037"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ja-JP" sz="2000" b="1" dirty="0">
                <a:solidFill>
                  <a:schemeClr val="accent1"/>
                </a:solidFill>
                <a:latin typeface="Arial Unicode MS"/>
                <a:ea typeface="var(--jp-code-font-family)"/>
              </a:rPr>
              <a:t>h</a:t>
            </a:r>
            <a:r>
              <a:rPr kumimoji="0" lang="en-US" altLang="ja-JP" sz="2000" b="1" i="0" u="none" strike="noStrike" cap="none" normalizeH="0" baseline="0" dirty="0">
                <a:ln>
                  <a:noFill/>
                </a:ln>
                <a:solidFill>
                  <a:schemeClr val="accent1"/>
                </a:solidFill>
                <a:effectLst/>
                <a:latin typeface="Arial Unicode MS"/>
                <a:ea typeface="var(--jp-code-font-family)"/>
              </a:rPr>
              <a:t>igh dimension</a:t>
            </a:r>
            <a:endParaRPr kumimoji="0" lang="ja-JP" altLang="ja-JP" sz="2000" b="1" i="0" u="none" strike="noStrike" cap="none" normalizeH="0" baseline="0" dirty="0">
              <a:ln>
                <a:noFill/>
              </a:ln>
              <a:solidFill>
                <a:schemeClr val="accent1"/>
              </a:solidFill>
              <a:effectLst/>
              <a:latin typeface="Arial" panose="020B0604020202020204" pitchFamily="34" charset="0"/>
            </a:endParaRPr>
          </a:p>
        </p:txBody>
      </p:sp>
      <p:sp>
        <p:nvSpPr>
          <p:cNvPr id="35" name="Rectangle 2">
            <a:extLst>
              <a:ext uri="{FF2B5EF4-FFF2-40B4-BE49-F238E27FC236}">
                <a16:creationId xmlns:a16="http://schemas.microsoft.com/office/drawing/2014/main" id="{4EE83DEE-F835-FC40-A7D5-1D848572D4E1}"/>
              </a:ext>
            </a:extLst>
          </p:cNvPr>
          <p:cNvSpPr>
            <a:spLocks noChangeArrowheads="1"/>
          </p:cNvSpPr>
          <p:nvPr/>
        </p:nvSpPr>
        <p:spPr bwMode="auto">
          <a:xfrm>
            <a:off x="10493069" y="2090275"/>
            <a:ext cx="2950037"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ja-JP" sz="2000" b="1" dirty="0">
                <a:ln w="0"/>
                <a:solidFill>
                  <a:srgbClr val="FF0000"/>
                </a:solidFill>
                <a:latin typeface="Arial Unicode MS"/>
              </a:rPr>
              <a:t>low dimension</a:t>
            </a:r>
            <a:endParaRPr kumimoji="0" lang="ja-JP" altLang="ja-JP" sz="2000" b="1" i="0" u="none" strike="noStrike" normalizeH="0" baseline="0" dirty="0">
              <a:ln w="0"/>
              <a:solidFill>
                <a:srgbClr val="FF0000"/>
              </a:solidFill>
              <a:latin typeface="Arial" panose="020B0604020202020204" pitchFamily="34" charset="0"/>
            </a:endParaRPr>
          </a:p>
        </p:txBody>
      </p:sp>
      <p:cxnSp>
        <p:nvCxnSpPr>
          <p:cNvPr id="36" name="直線矢印コネクタ 35">
            <a:extLst>
              <a:ext uri="{FF2B5EF4-FFF2-40B4-BE49-F238E27FC236}">
                <a16:creationId xmlns:a16="http://schemas.microsoft.com/office/drawing/2014/main" id="{9300AA1E-3274-F34E-BC1E-3F743D8061B8}"/>
              </a:ext>
            </a:extLst>
          </p:cNvPr>
          <p:cNvCxnSpPr>
            <a:cxnSpLocks/>
          </p:cNvCxnSpPr>
          <p:nvPr/>
        </p:nvCxnSpPr>
        <p:spPr>
          <a:xfrm flipV="1">
            <a:off x="4870131" y="5162050"/>
            <a:ext cx="431723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9A7C7167-92A9-0E49-A1C2-741BCE3D3E6E}"/>
              </a:ext>
            </a:extLst>
          </p:cNvPr>
          <p:cNvCxnSpPr>
            <a:cxnSpLocks/>
          </p:cNvCxnSpPr>
          <p:nvPr/>
        </p:nvCxnSpPr>
        <p:spPr>
          <a:xfrm flipV="1">
            <a:off x="5207212" y="2612306"/>
            <a:ext cx="0" cy="28778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678649AB-AEE5-EE42-B39A-A03BC291B780}"/>
              </a:ext>
            </a:extLst>
          </p:cNvPr>
          <p:cNvCxnSpPr>
            <a:cxnSpLocks/>
          </p:cNvCxnSpPr>
          <p:nvPr/>
        </p:nvCxnSpPr>
        <p:spPr>
          <a:xfrm flipV="1">
            <a:off x="5010934" y="3914352"/>
            <a:ext cx="938336" cy="15757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5A014DC-3C59-0940-A276-25E328C993C7}"/>
              </a:ext>
            </a:extLst>
          </p:cNvPr>
          <p:cNvCxnSpPr>
            <a:cxnSpLocks/>
          </p:cNvCxnSpPr>
          <p:nvPr/>
        </p:nvCxnSpPr>
        <p:spPr>
          <a:xfrm flipH="1">
            <a:off x="7766564" y="3713920"/>
            <a:ext cx="4472339" cy="0"/>
          </a:xfrm>
          <a:prstGeom prst="line">
            <a:avLst/>
          </a:prstGeom>
          <a:ln w="254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40" name="グラフ 39">
            <a:extLst>
              <a:ext uri="{FF2B5EF4-FFF2-40B4-BE49-F238E27FC236}">
                <a16:creationId xmlns:a16="http://schemas.microsoft.com/office/drawing/2014/main" id="{1436053C-84D3-264B-A188-D5D32DE70A33}"/>
              </a:ext>
            </a:extLst>
          </p:cNvPr>
          <p:cNvGraphicFramePr>
            <a:graphicFrameLocks/>
          </p:cNvGraphicFramePr>
          <p:nvPr>
            <p:extLst>
              <p:ext uri="{D42A27DB-BD31-4B8C-83A1-F6EECF244321}">
                <p14:modId xmlns:p14="http://schemas.microsoft.com/office/powerpoint/2010/main" val="160122791"/>
              </p:ext>
            </p:extLst>
          </p:nvPr>
        </p:nvGraphicFramePr>
        <p:xfrm>
          <a:off x="9176165" y="2909869"/>
          <a:ext cx="5582769" cy="2199418"/>
        </p:xfrm>
        <a:graphic>
          <a:graphicData uri="http://schemas.openxmlformats.org/drawingml/2006/chart">
            <c:chart xmlns:c="http://schemas.openxmlformats.org/drawingml/2006/chart" xmlns:r="http://schemas.openxmlformats.org/officeDocument/2006/relationships" r:id="rId3"/>
          </a:graphicData>
        </a:graphic>
      </p:graphicFrame>
      <p:cxnSp>
        <p:nvCxnSpPr>
          <p:cNvPr id="41" name="直線コネクタ 40">
            <a:extLst>
              <a:ext uri="{FF2B5EF4-FFF2-40B4-BE49-F238E27FC236}">
                <a16:creationId xmlns:a16="http://schemas.microsoft.com/office/drawing/2014/main" id="{1E343842-C29B-7941-9E5D-2D852E725F84}"/>
              </a:ext>
            </a:extLst>
          </p:cNvPr>
          <p:cNvCxnSpPr>
            <a:cxnSpLocks/>
          </p:cNvCxnSpPr>
          <p:nvPr/>
        </p:nvCxnSpPr>
        <p:spPr>
          <a:xfrm>
            <a:off x="8340876" y="4647161"/>
            <a:ext cx="4409948" cy="0"/>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713FCC60-4E7A-3746-94B2-91410C2C8D97}"/>
              </a:ext>
            </a:extLst>
          </p:cNvPr>
          <p:cNvCxnSpPr>
            <a:cxnSpLocks/>
          </p:cNvCxnSpPr>
          <p:nvPr/>
        </p:nvCxnSpPr>
        <p:spPr>
          <a:xfrm>
            <a:off x="11986231" y="3403683"/>
            <a:ext cx="0" cy="1749409"/>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CD4A7C3-8394-944B-9C56-3BC33DEAE407}"/>
              </a:ext>
            </a:extLst>
          </p:cNvPr>
          <p:cNvCxnSpPr>
            <a:cxnSpLocks/>
          </p:cNvCxnSpPr>
          <p:nvPr/>
        </p:nvCxnSpPr>
        <p:spPr>
          <a:xfrm>
            <a:off x="12238903" y="3724488"/>
            <a:ext cx="0" cy="1437562"/>
          </a:xfrm>
          <a:prstGeom prst="line">
            <a:avLst/>
          </a:prstGeom>
          <a:ln w="254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A47FE5A-536F-D241-BB57-AEFC0985A3B4}"/>
              </a:ext>
            </a:extLst>
          </p:cNvPr>
          <p:cNvCxnSpPr>
            <a:cxnSpLocks/>
          </p:cNvCxnSpPr>
          <p:nvPr/>
        </p:nvCxnSpPr>
        <p:spPr>
          <a:xfrm>
            <a:off x="12750824" y="4632483"/>
            <a:ext cx="0" cy="520609"/>
          </a:xfrm>
          <a:prstGeom prst="line">
            <a:avLst/>
          </a:prstGeom>
          <a:ln w="254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12615D6-E7E3-3B48-B2E6-DD5CD68A43E5}"/>
              </a:ext>
            </a:extLst>
          </p:cNvPr>
          <p:cNvSpPr txBox="1"/>
          <p:nvPr/>
        </p:nvSpPr>
        <p:spPr>
          <a:xfrm>
            <a:off x="6469559" y="5169143"/>
            <a:ext cx="1492007" cy="369332"/>
          </a:xfrm>
          <a:prstGeom prst="rect">
            <a:avLst/>
          </a:prstGeom>
          <a:noFill/>
        </p:spPr>
        <p:txBody>
          <a:bodyPr wrap="square" rtlCol="0">
            <a:spAutoFit/>
          </a:bodyPr>
          <a:lstStyle/>
          <a:p>
            <a:pPr algn="ctr"/>
            <a:r>
              <a:rPr kumimoji="1" lang="en-US" altLang="ja-JP" b="1" i="1" dirty="0">
                <a:solidFill>
                  <a:schemeClr val="accent1"/>
                </a:solidFill>
              </a:rPr>
              <a:t>serif</a:t>
            </a:r>
            <a:endParaRPr kumimoji="1" lang="ja-JP" altLang="en-US" b="1" i="1">
              <a:solidFill>
                <a:schemeClr val="accent1"/>
              </a:solidFill>
            </a:endParaRPr>
          </a:p>
        </p:txBody>
      </p:sp>
      <p:sp>
        <p:nvSpPr>
          <p:cNvPr id="46" name="テキスト ボックス 45">
            <a:extLst>
              <a:ext uri="{FF2B5EF4-FFF2-40B4-BE49-F238E27FC236}">
                <a16:creationId xmlns:a16="http://schemas.microsoft.com/office/drawing/2014/main" id="{D5E9F7FE-8D3E-7F46-85E0-AD92CC650BAF}"/>
              </a:ext>
            </a:extLst>
          </p:cNvPr>
          <p:cNvSpPr txBox="1"/>
          <p:nvPr/>
        </p:nvSpPr>
        <p:spPr>
          <a:xfrm>
            <a:off x="7612944" y="5170050"/>
            <a:ext cx="1385877" cy="369332"/>
          </a:xfrm>
          <a:prstGeom prst="rect">
            <a:avLst/>
          </a:prstGeom>
          <a:noFill/>
        </p:spPr>
        <p:txBody>
          <a:bodyPr wrap="square" rtlCol="0">
            <a:spAutoFit/>
          </a:bodyPr>
          <a:lstStyle/>
          <a:p>
            <a:pPr algn="ctr"/>
            <a:r>
              <a:rPr kumimoji="1" lang="en-US" altLang="ja-JP" b="1" i="1" dirty="0">
                <a:solidFill>
                  <a:schemeClr val="accent1"/>
                </a:solidFill>
              </a:rPr>
              <a:t>shade</a:t>
            </a:r>
            <a:endParaRPr kumimoji="1" lang="ja-JP" altLang="en-US" b="1" i="1">
              <a:solidFill>
                <a:schemeClr val="accent1"/>
              </a:solidFill>
            </a:endParaRPr>
          </a:p>
        </p:txBody>
      </p:sp>
      <p:sp>
        <p:nvSpPr>
          <p:cNvPr id="47" name="テキスト ボックス 46">
            <a:extLst>
              <a:ext uri="{FF2B5EF4-FFF2-40B4-BE49-F238E27FC236}">
                <a16:creationId xmlns:a16="http://schemas.microsoft.com/office/drawing/2014/main" id="{B39343F2-4DA5-D248-948A-4736604278BC}"/>
              </a:ext>
            </a:extLst>
          </p:cNvPr>
          <p:cNvSpPr txBox="1"/>
          <p:nvPr/>
        </p:nvSpPr>
        <p:spPr>
          <a:xfrm>
            <a:off x="7058445" y="5169143"/>
            <a:ext cx="1385877" cy="369332"/>
          </a:xfrm>
          <a:prstGeom prst="rect">
            <a:avLst/>
          </a:prstGeom>
          <a:noFill/>
        </p:spPr>
        <p:txBody>
          <a:bodyPr wrap="square" rtlCol="0">
            <a:spAutoFit/>
          </a:bodyPr>
          <a:lstStyle/>
          <a:p>
            <a:pPr algn="ctr"/>
            <a:r>
              <a:rPr kumimoji="1" lang="en-US" altLang="ja-JP" b="1" i="1" dirty="0">
                <a:solidFill>
                  <a:schemeClr val="accent1"/>
                </a:solidFill>
              </a:rPr>
              <a:t>text</a:t>
            </a:r>
            <a:endParaRPr kumimoji="1" lang="ja-JP" altLang="en-US" b="1" i="1">
              <a:solidFill>
                <a:schemeClr val="accent1"/>
              </a:solidFill>
            </a:endParaRPr>
          </a:p>
        </p:txBody>
      </p:sp>
      <p:sp>
        <p:nvSpPr>
          <p:cNvPr id="48" name="右矢印 47">
            <a:extLst>
              <a:ext uri="{FF2B5EF4-FFF2-40B4-BE49-F238E27FC236}">
                <a16:creationId xmlns:a16="http://schemas.microsoft.com/office/drawing/2014/main" id="{EAC13F75-A868-4C44-A62B-9B90125F2407}"/>
              </a:ext>
            </a:extLst>
          </p:cNvPr>
          <p:cNvSpPr/>
          <p:nvPr/>
        </p:nvSpPr>
        <p:spPr>
          <a:xfrm>
            <a:off x="9017945" y="2614092"/>
            <a:ext cx="1002265" cy="638492"/>
          </a:xfrm>
          <a:prstGeom prst="right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90C65411-C758-654E-B3F2-35AEB6C4CDDB}"/>
              </a:ext>
            </a:extLst>
          </p:cNvPr>
          <p:cNvSpPr txBox="1"/>
          <p:nvPr/>
        </p:nvSpPr>
        <p:spPr>
          <a:xfrm>
            <a:off x="10780510" y="3503122"/>
            <a:ext cx="3592219" cy="369332"/>
          </a:xfrm>
          <a:prstGeom prst="rect">
            <a:avLst/>
          </a:prstGeom>
          <a:noFill/>
        </p:spPr>
        <p:txBody>
          <a:bodyPr wrap="square" rtlCol="0">
            <a:spAutoFit/>
          </a:bodyPr>
          <a:lstStyle/>
          <a:p>
            <a:pPr algn="ctr"/>
            <a:r>
              <a:rPr kumimoji="1" lang="en-US" altLang="ja-JP" b="1" dirty="0">
                <a:solidFill>
                  <a:schemeClr val="accent2"/>
                </a:solidFill>
              </a:rPr>
              <a:t>close</a:t>
            </a:r>
            <a:endParaRPr kumimoji="1" lang="ja-JP" altLang="en-US" b="1">
              <a:solidFill>
                <a:schemeClr val="accent2"/>
              </a:solidFill>
            </a:endParaRPr>
          </a:p>
        </p:txBody>
      </p:sp>
      <p:sp>
        <p:nvSpPr>
          <p:cNvPr id="24" name="テキスト ボックス 23">
            <a:extLst>
              <a:ext uri="{FF2B5EF4-FFF2-40B4-BE49-F238E27FC236}">
                <a16:creationId xmlns:a16="http://schemas.microsoft.com/office/drawing/2014/main" id="{76059656-F98C-6F46-B435-B06C5A431C9E}"/>
              </a:ext>
            </a:extLst>
          </p:cNvPr>
          <p:cNvSpPr txBox="1"/>
          <p:nvPr/>
        </p:nvSpPr>
        <p:spPr>
          <a:xfrm>
            <a:off x="11026589" y="4215588"/>
            <a:ext cx="3592219" cy="369332"/>
          </a:xfrm>
          <a:prstGeom prst="rect">
            <a:avLst/>
          </a:prstGeom>
          <a:noFill/>
        </p:spPr>
        <p:txBody>
          <a:bodyPr wrap="square" rtlCol="0">
            <a:spAutoFit/>
          </a:bodyPr>
          <a:lstStyle/>
          <a:p>
            <a:pPr algn="ctr"/>
            <a:r>
              <a:rPr kumimoji="1" lang="en-US" altLang="ja-JP" b="1" dirty="0">
                <a:solidFill>
                  <a:schemeClr val="accent6"/>
                </a:solidFill>
              </a:rPr>
              <a:t>far</a:t>
            </a:r>
            <a:endParaRPr kumimoji="1" lang="ja-JP" altLang="en-US" b="1">
              <a:solidFill>
                <a:schemeClr val="accent6"/>
              </a:solidFill>
            </a:endParaRPr>
          </a:p>
        </p:txBody>
      </p:sp>
    </p:spTree>
    <p:extLst>
      <p:ext uri="{BB962C8B-B14F-4D97-AF65-F5344CB8AC3E}">
        <p14:creationId xmlns:p14="http://schemas.microsoft.com/office/powerpoint/2010/main" val="2093280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0CAD8C1-96CA-3B4B-8E67-E6766C43F6DB}"/>
              </a:ext>
            </a:extLst>
          </p:cNvPr>
          <p:cNvPicPr>
            <a:picLocks noChangeAspect="1"/>
          </p:cNvPicPr>
          <p:nvPr/>
        </p:nvPicPr>
        <p:blipFill rotWithShape="1">
          <a:blip r:embed="rId2"/>
          <a:srcRect l="17926" t="18382" r="16602" b="16521"/>
          <a:stretch/>
        </p:blipFill>
        <p:spPr>
          <a:xfrm>
            <a:off x="4376058" y="2156146"/>
            <a:ext cx="4415246" cy="4427534"/>
          </a:xfrm>
          <a:prstGeom prst="rect">
            <a:avLst/>
          </a:prstGeom>
        </p:spPr>
      </p:pic>
      <p:pic>
        <p:nvPicPr>
          <p:cNvPr id="7" name="図 6">
            <a:extLst>
              <a:ext uri="{FF2B5EF4-FFF2-40B4-BE49-F238E27FC236}">
                <a16:creationId xmlns:a16="http://schemas.microsoft.com/office/drawing/2014/main" id="{31B940A4-0EEF-6044-8224-37BD12DE2DB5}"/>
              </a:ext>
            </a:extLst>
          </p:cNvPr>
          <p:cNvPicPr>
            <a:picLocks noChangeAspect="1"/>
          </p:cNvPicPr>
          <p:nvPr/>
        </p:nvPicPr>
        <p:blipFill rotWithShape="1">
          <a:blip r:embed="rId2"/>
          <a:srcRect l="17926" t="84887" r="16602" b="709"/>
          <a:stretch/>
        </p:blipFill>
        <p:spPr>
          <a:xfrm>
            <a:off x="4376058" y="6583680"/>
            <a:ext cx="4415246" cy="979714"/>
          </a:xfrm>
          <a:prstGeom prst="rect">
            <a:avLst/>
          </a:prstGeom>
        </p:spPr>
      </p:pic>
      <p:pic>
        <p:nvPicPr>
          <p:cNvPr id="8" name="図 7">
            <a:extLst>
              <a:ext uri="{FF2B5EF4-FFF2-40B4-BE49-F238E27FC236}">
                <a16:creationId xmlns:a16="http://schemas.microsoft.com/office/drawing/2014/main" id="{F6EDA9A4-0BC3-C54E-A3A4-DF328D83A609}"/>
              </a:ext>
            </a:extLst>
          </p:cNvPr>
          <p:cNvPicPr>
            <a:picLocks noChangeAspect="1"/>
          </p:cNvPicPr>
          <p:nvPr/>
        </p:nvPicPr>
        <p:blipFill rotWithShape="1">
          <a:blip r:embed="rId2"/>
          <a:srcRect l="84602" t="18262" r="169" b="16641"/>
          <a:stretch/>
        </p:blipFill>
        <p:spPr>
          <a:xfrm>
            <a:off x="8785599" y="2156146"/>
            <a:ext cx="1027043" cy="4427534"/>
          </a:xfrm>
          <a:prstGeom prst="rect">
            <a:avLst/>
          </a:prstGeom>
        </p:spPr>
      </p:pic>
      <p:pic>
        <p:nvPicPr>
          <p:cNvPr id="5" name="Picture 2">
            <a:extLst>
              <a:ext uri="{FF2B5EF4-FFF2-40B4-BE49-F238E27FC236}">
                <a16:creationId xmlns:a16="http://schemas.microsoft.com/office/drawing/2014/main" id="{548A33DC-06EF-4045-9B49-D63402E82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943" b="11019"/>
          <a:stretch/>
        </p:blipFill>
        <p:spPr bwMode="auto">
          <a:xfrm>
            <a:off x="9654107" y="2069662"/>
            <a:ext cx="710906" cy="462425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4BE7143-A8E3-9448-8B81-159836B70E3E}"/>
              </a:ext>
            </a:extLst>
          </p:cNvPr>
          <p:cNvSpPr txBox="1"/>
          <p:nvPr/>
        </p:nvSpPr>
        <p:spPr>
          <a:xfrm>
            <a:off x="11400312" y="5427023"/>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129542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E3274D05-9305-4E65-8FFE-4595FF4427F1}"/>
              </a:ext>
            </a:extLst>
          </p:cNvPr>
          <p:cNvSpPr>
            <a:spLocks noChangeArrowheads="1"/>
          </p:cNvSpPr>
          <p:nvPr/>
        </p:nvSpPr>
        <p:spPr bwMode="auto">
          <a:xfrm>
            <a:off x="2737961" y="3460263"/>
            <a:ext cx="2476981"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914400" eaLnBrk="0" fontAlgn="base" hangingPunct="0">
              <a:spcBef>
                <a:spcPct val="0"/>
              </a:spcBef>
              <a:spcAft>
                <a:spcPct val="0"/>
              </a:spcAft>
            </a:pPr>
            <a:r>
              <a:rPr lang="en-US" altLang="ja-JP" sz="2000" b="1" dirty="0">
                <a:solidFill>
                  <a:srgbClr val="FF0000"/>
                </a:solidFill>
                <a:latin typeface="Arial Unicode MS"/>
                <a:ea typeface="var(--jp-code-font-family)"/>
              </a:rPr>
              <a:t>high dimension</a:t>
            </a:r>
            <a:endParaRPr lang="ja-JP" altLang="ja-JP" sz="2000" b="1" dirty="0">
              <a:solidFill>
                <a:srgbClr val="FF0000"/>
              </a:solidFill>
              <a:latin typeface="Arial" panose="020B0604020202020204" pitchFamily="34" charset="0"/>
            </a:endParaRPr>
          </a:p>
        </p:txBody>
      </p:sp>
      <p:sp>
        <p:nvSpPr>
          <p:cNvPr id="32" name="正方形/長方形 31">
            <a:extLst>
              <a:ext uri="{FF2B5EF4-FFF2-40B4-BE49-F238E27FC236}">
                <a16:creationId xmlns:a16="http://schemas.microsoft.com/office/drawing/2014/main" id="{FE026D46-1CD6-497A-95CA-47EF79916BE5}"/>
              </a:ext>
            </a:extLst>
          </p:cNvPr>
          <p:cNvSpPr/>
          <p:nvPr/>
        </p:nvSpPr>
        <p:spPr>
          <a:xfrm>
            <a:off x="7419507" y="4026703"/>
            <a:ext cx="2881423" cy="2943064"/>
          </a:xfrm>
          <a:prstGeom prst="rect">
            <a:avLst/>
          </a:prstGeom>
          <a:solidFill>
            <a:schemeClr val="accent4">
              <a:lumMod val="20000"/>
              <a:lumOff val="80000"/>
              <a:alpha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Rectangle 2">
            <a:extLst>
              <a:ext uri="{FF2B5EF4-FFF2-40B4-BE49-F238E27FC236}">
                <a16:creationId xmlns:a16="http://schemas.microsoft.com/office/drawing/2014/main" id="{FCFCE293-4AE4-45B6-B81A-B45589309165}"/>
              </a:ext>
            </a:extLst>
          </p:cNvPr>
          <p:cNvSpPr>
            <a:spLocks noChangeArrowheads="1"/>
          </p:cNvSpPr>
          <p:nvPr/>
        </p:nvSpPr>
        <p:spPr bwMode="auto">
          <a:xfrm>
            <a:off x="7573806" y="3643188"/>
            <a:ext cx="2476981"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914400" eaLnBrk="0" fontAlgn="base" hangingPunct="0">
              <a:spcBef>
                <a:spcPct val="0"/>
              </a:spcBef>
              <a:spcAft>
                <a:spcPct val="0"/>
              </a:spcAft>
            </a:pPr>
            <a:r>
              <a:rPr lang="en-US" altLang="ja-JP" sz="2000" b="1" dirty="0">
                <a:ln w="0"/>
                <a:solidFill>
                  <a:schemeClr val="accent1"/>
                </a:solidFill>
                <a:latin typeface="Arial Unicode MS"/>
              </a:rPr>
              <a:t>low dimension</a:t>
            </a:r>
            <a:endParaRPr lang="ja-JP" altLang="ja-JP" sz="2000" b="1" dirty="0">
              <a:ln w="0"/>
              <a:solidFill>
                <a:schemeClr val="accent1"/>
              </a:solidFill>
              <a:latin typeface="Arial" panose="020B0604020202020204" pitchFamily="34" charset="0"/>
            </a:endParaRPr>
          </a:p>
        </p:txBody>
      </p:sp>
      <p:sp>
        <p:nvSpPr>
          <p:cNvPr id="2" name="テキスト ボックス 1">
            <a:extLst>
              <a:ext uri="{FF2B5EF4-FFF2-40B4-BE49-F238E27FC236}">
                <a16:creationId xmlns:a16="http://schemas.microsoft.com/office/drawing/2014/main" id="{53A99BE9-432F-4987-A918-B1983204164D}"/>
              </a:ext>
            </a:extLst>
          </p:cNvPr>
          <p:cNvSpPr txBox="1"/>
          <p:nvPr/>
        </p:nvSpPr>
        <p:spPr>
          <a:xfrm>
            <a:off x="1759226" y="2337424"/>
            <a:ext cx="4820478" cy="584775"/>
          </a:xfrm>
          <a:prstGeom prst="rect">
            <a:avLst/>
          </a:prstGeom>
          <a:noFill/>
        </p:spPr>
        <p:txBody>
          <a:bodyPr wrap="square" rtlCol="0">
            <a:spAutoFit/>
          </a:bodyPr>
          <a:lstStyle/>
          <a:p>
            <a:r>
              <a:rPr kumimoji="1" lang="ja-JP" altLang="en-US" sz="3200" dirty="0">
                <a:latin typeface="メイリオ" panose="020B0604030504040204" pitchFamily="50" charset="-128"/>
                <a:ea typeface="メイリオ" panose="020B0604030504040204" pitchFamily="50" charset="-128"/>
              </a:rPr>
              <a:t>ラベル圧縮の説明</a:t>
            </a:r>
          </a:p>
        </p:txBody>
      </p:sp>
      <p:sp>
        <p:nvSpPr>
          <p:cNvPr id="3" name="右矢印 2">
            <a:extLst>
              <a:ext uri="{FF2B5EF4-FFF2-40B4-BE49-F238E27FC236}">
                <a16:creationId xmlns:a16="http://schemas.microsoft.com/office/drawing/2014/main" id="{C426D1AF-5BDF-B748-94E2-81719A5547F9}"/>
              </a:ext>
            </a:extLst>
          </p:cNvPr>
          <p:cNvSpPr/>
          <p:nvPr/>
        </p:nvSpPr>
        <p:spPr>
          <a:xfrm>
            <a:off x="5918733" y="5059413"/>
            <a:ext cx="976393" cy="832851"/>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32">
            <a:extLst>
              <a:ext uri="{FF2B5EF4-FFF2-40B4-BE49-F238E27FC236}">
                <a16:creationId xmlns:a16="http://schemas.microsoft.com/office/drawing/2014/main" id="{26711491-BB37-0848-B430-818A2615CA53}"/>
              </a:ext>
            </a:extLst>
          </p:cNvPr>
          <p:cNvSpPr/>
          <p:nvPr/>
        </p:nvSpPr>
        <p:spPr>
          <a:xfrm>
            <a:off x="8276919" y="5033213"/>
            <a:ext cx="180754" cy="17012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4" name="楕円 38">
            <a:extLst>
              <a:ext uri="{FF2B5EF4-FFF2-40B4-BE49-F238E27FC236}">
                <a16:creationId xmlns:a16="http://schemas.microsoft.com/office/drawing/2014/main" id="{AF2DFFB7-971A-D045-943C-5BAD6F0E34D9}"/>
              </a:ext>
            </a:extLst>
          </p:cNvPr>
          <p:cNvSpPr/>
          <p:nvPr/>
        </p:nvSpPr>
        <p:spPr>
          <a:xfrm>
            <a:off x="9758787" y="4423528"/>
            <a:ext cx="180754" cy="170121"/>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5" name="楕円 39">
            <a:extLst>
              <a:ext uri="{FF2B5EF4-FFF2-40B4-BE49-F238E27FC236}">
                <a16:creationId xmlns:a16="http://schemas.microsoft.com/office/drawing/2014/main" id="{E4F470DE-503B-8D40-8EF9-FDBD6A5ED6BA}"/>
              </a:ext>
            </a:extLst>
          </p:cNvPr>
          <p:cNvSpPr/>
          <p:nvPr/>
        </p:nvSpPr>
        <p:spPr>
          <a:xfrm>
            <a:off x="7787332" y="5682066"/>
            <a:ext cx="180754" cy="170121"/>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6" name="楕円 40">
            <a:extLst>
              <a:ext uri="{FF2B5EF4-FFF2-40B4-BE49-F238E27FC236}">
                <a16:creationId xmlns:a16="http://schemas.microsoft.com/office/drawing/2014/main" id="{7DAC1A02-5D6B-E147-A881-4D875FBCD9C2}"/>
              </a:ext>
            </a:extLst>
          </p:cNvPr>
          <p:cNvSpPr/>
          <p:nvPr/>
        </p:nvSpPr>
        <p:spPr>
          <a:xfrm>
            <a:off x="9512467" y="5627367"/>
            <a:ext cx="180754" cy="17012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7" name="楕円 41">
            <a:extLst>
              <a:ext uri="{FF2B5EF4-FFF2-40B4-BE49-F238E27FC236}">
                <a16:creationId xmlns:a16="http://schemas.microsoft.com/office/drawing/2014/main" id="{E1C19738-1CFA-3541-AE60-3F5C70F3FFFA}"/>
              </a:ext>
            </a:extLst>
          </p:cNvPr>
          <p:cNvSpPr/>
          <p:nvPr/>
        </p:nvSpPr>
        <p:spPr>
          <a:xfrm>
            <a:off x="8638823" y="5555657"/>
            <a:ext cx="180754" cy="17012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8" name="楕円 42">
            <a:extLst>
              <a:ext uri="{FF2B5EF4-FFF2-40B4-BE49-F238E27FC236}">
                <a16:creationId xmlns:a16="http://schemas.microsoft.com/office/drawing/2014/main" id="{CC5219F3-6B9E-7648-AEDD-843EC920D582}"/>
              </a:ext>
            </a:extLst>
          </p:cNvPr>
          <p:cNvSpPr/>
          <p:nvPr/>
        </p:nvSpPr>
        <p:spPr>
          <a:xfrm>
            <a:off x="8909954" y="4918426"/>
            <a:ext cx="180754" cy="170121"/>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9" name="楕円 43">
            <a:extLst>
              <a:ext uri="{FF2B5EF4-FFF2-40B4-BE49-F238E27FC236}">
                <a16:creationId xmlns:a16="http://schemas.microsoft.com/office/drawing/2014/main" id="{FA68439C-AD01-864C-9567-41B078651D88}"/>
              </a:ext>
            </a:extLst>
          </p:cNvPr>
          <p:cNvSpPr/>
          <p:nvPr/>
        </p:nvSpPr>
        <p:spPr>
          <a:xfrm>
            <a:off x="8819577" y="6579029"/>
            <a:ext cx="180754" cy="17012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34" name="楕円 44">
            <a:extLst>
              <a:ext uri="{FF2B5EF4-FFF2-40B4-BE49-F238E27FC236}">
                <a16:creationId xmlns:a16="http://schemas.microsoft.com/office/drawing/2014/main" id="{92752FD4-E3EB-8A4A-B982-A4933B8FEF79}"/>
              </a:ext>
            </a:extLst>
          </p:cNvPr>
          <p:cNvSpPr/>
          <p:nvPr/>
        </p:nvSpPr>
        <p:spPr>
          <a:xfrm>
            <a:off x="8616674" y="5921398"/>
            <a:ext cx="180754" cy="17012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35" name="楕円 59">
            <a:extLst>
              <a:ext uri="{FF2B5EF4-FFF2-40B4-BE49-F238E27FC236}">
                <a16:creationId xmlns:a16="http://schemas.microsoft.com/office/drawing/2014/main" id="{E2C93ABF-8C20-9243-9E5D-493FB7D60E0C}"/>
              </a:ext>
            </a:extLst>
          </p:cNvPr>
          <p:cNvSpPr/>
          <p:nvPr/>
        </p:nvSpPr>
        <p:spPr>
          <a:xfrm>
            <a:off x="8399928" y="4444941"/>
            <a:ext cx="180754" cy="170121"/>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36" name="楕円 60">
            <a:extLst>
              <a:ext uri="{FF2B5EF4-FFF2-40B4-BE49-F238E27FC236}">
                <a16:creationId xmlns:a16="http://schemas.microsoft.com/office/drawing/2014/main" id="{C276073A-8F8C-A744-BB69-1C2F0EEDF5F8}"/>
              </a:ext>
            </a:extLst>
          </p:cNvPr>
          <p:cNvSpPr/>
          <p:nvPr/>
        </p:nvSpPr>
        <p:spPr>
          <a:xfrm>
            <a:off x="7921174" y="4960956"/>
            <a:ext cx="180754" cy="170121"/>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82" name="正方形/長方形 81">
            <a:extLst>
              <a:ext uri="{FF2B5EF4-FFF2-40B4-BE49-F238E27FC236}">
                <a16:creationId xmlns:a16="http://schemas.microsoft.com/office/drawing/2014/main" id="{01F61BA6-39F5-634A-AEF7-54E20DA28A24}"/>
              </a:ext>
            </a:extLst>
          </p:cNvPr>
          <p:cNvSpPr/>
          <p:nvPr/>
        </p:nvSpPr>
        <p:spPr>
          <a:xfrm>
            <a:off x="11467903" y="5496714"/>
            <a:ext cx="4048885" cy="2755695"/>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3" name="正方形/長方形 82">
            <a:extLst>
              <a:ext uri="{FF2B5EF4-FFF2-40B4-BE49-F238E27FC236}">
                <a16:creationId xmlns:a16="http://schemas.microsoft.com/office/drawing/2014/main" id="{9F288CBB-1155-554D-88BE-AE268B19B05F}"/>
              </a:ext>
            </a:extLst>
          </p:cNvPr>
          <p:cNvSpPr/>
          <p:nvPr/>
        </p:nvSpPr>
        <p:spPr>
          <a:xfrm>
            <a:off x="11467903" y="2750617"/>
            <a:ext cx="4048885" cy="2753204"/>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4" name="テキスト ボックス 83">
            <a:extLst>
              <a:ext uri="{FF2B5EF4-FFF2-40B4-BE49-F238E27FC236}">
                <a16:creationId xmlns:a16="http://schemas.microsoft.com/office/drawing/2014/main" id="{354D0202-6166-0945-926A-44442777DBF1}"/>
              </a:ext>
            </a:extLst>
          </p:cNvPr>
          <p:cNvSpPr txBox="1"/>
          <p:nvPr/>
        </p:nvSpPr>
        <p:spPr>
          <a:xfrm>
            <a:off x="11919184" y="4881456"/>
            <a:ext cx="3036346" cy="646331"/>
          </a:xfrm>
          <a:prstGeom prst="rect">
            <a:avLst/>
          </a:prstGeom>
          <a:noFill/>
        </p:spPr>
        <p:txBody>
          <a:bodyPr wrap="square" rtlCol="0">
            <a:spAutoFit/>
          </a:bodyPr>
          <a:lstStyle/>
          <a:p>
            <a:pPr algn="ctr"/>
            <a:r>
              <a:rPr lang="en-US" altLang="ja-JP" b="1" dirty="0">
                <a:solidFill>
                  <a:schemeClr val="accent1"/>
                </a:solidFill>
              </a:rPr>
              <a:t>baseline</a:t>
            </a:r>
          </a:p>
          <a:p>
            <a:pPr algn="ctr"/>
            <a:r>
              <a:rPr lang="ja-JP" altLang="en-US" b="1">
                <a:solidFill>
                  <a:schemeClr val="accent1"/>
                </a:solidFill>
              </a:rPr>
              <a:t>（</a:t>
            </a:r>
            <a:r>
              <a:rPr lang="en-US" altLang="ja-JP" b="1" dirty="0">
                <a:solidFill>
                  <a:schemeClr val="accent1"/>
                </a:solidFill>
              </a:rPr>
              <a:t>binary relevance</a:t>
            </a:r>
            <a:r>
              <a:rPr lang="ja-JP" altLang="en-US" b="1" dirty="0">
                <a:solidFill>
                  <a:schemeClr val="accent1"/>
                </a:solidFill>
              </a:rPr>
              <a:t>）</a:t>
            </a:r>
            <a:endParaRPr lang="en-US" altLang="ja-JP" b="1" dirty="0">
              <a:solidFill>
                <a:schemeClr val="accent1"/>
              </a:solidFill>
            </a:endParaRPr>
          </a:p>
        </p:txBody>
      </p:sp>
      <p:sp>
        <p:nvSpPr>
          <p:cNvPr id="85" name="テキスト ボックス 84">
            <a:extLst>
              <a:ext uri="{FF2B5EF4-FFF2-40B4-BE49-F238E27FC236}">
                <a16:creationId xmlns:a16="http://schemas.microsoft.com/office/drawing/2014/main" id="{299DE903-03E2-BF4F-AFA0-6B39D7192150}"/>
              </a:ext>
            </a:extLst>
          </p:cNvPr>
          <p:cNvSpPr txBox="1"/>
          <p:nvPr/>
        </p:nvSpPr>
        <p:spPr>
          <a:xfrm>
            <a:off x="11456531" y="7842407"/>
            <a:ext cx="4067472" cy="369332"/>
          </a:xfrm>
          <a:prstGeom prst="rect">
            <a:avLst/>
          </a:prstGeom>
          <a:noFill/>
        </p:spPr>
        <p:txBody>
          <a:bodyPr wrap="square" rtlCol="0">
            <a:spAutoFit/>
          </a:bodyPr>
          <a:lstStyle/>
          <a:p>
            <a:pPr algn="ctr"/>
            <a:r>
              <a:rPr lang="en-US" altLang="ja-JP" b="1" dirty="0">
                <a:solidFill>
                  <a:srgbClr val="FF0000"/>
                </a:solidFill>
              </a:rPr>
              <a:t>Impression</a:t>
            </a:r>
            <a:r>
              <a:rPr lang="ja-JP" altLang="en-US" b="1">
                <a:solidFill>
                  <a:srgbClr val="FF0000"/>
                </a:solidFill>
              </a:rPr>
              <a:t> </a:t>
            </a:r>
            <a:r>
              <a:rPr lang="en-US" altLang="ja-JP" b="1" dirty="0">
                <a:solidFill>
                  <a:srgbClr val="FF0000"/>
                </a:solidFill>
              </a:rPr>
              <a:t>label space compression</a:t>
            </a:r>
          </a:p>
        </p:txBody>
      </p:sp>
      <p:sp>
        <p:nvSpPr>
          <p:cNvPr id="86" name="台形 85">
            <a:extLst>
              <a:ext uri="{FF2B5EF4-FFF2-40B4-BE49-F238E27FC236}">
                <a16:creationId xmlns:a16="http://schemas.microsoft.com/office/drawing/2014/main" id="{F96BF5D8-0B09-B645-A88E-D71EC99112AC}"/>
              </a:ext>
            </a:extLst>
          </p:cNvPr>
          <p:cNvSpPr/>
          <p:nvPr/>
        </p:nvSpPr>
        <p:spPr>
          <a:xfrm rot="5400000">
            <a:off x="11546871" y="6451368"/>
            <a:ext cx="837408" cy="811646"/>
          </a:xfrm>
          <a:prstGeom prst="trapezoid">
            <a:avLst/>
          </a:prstGeom>
          <a:solidFill>
            <a:srgbClr val="D0AA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p>
        </p:txBody>
      </p:sp>
      <p:sp>
        <p:nvSpPr>
          <p:cNvPr id="87" name="テキスト ボックス 86">
            <a:extLst>
              <a:ext uri="{FF2B5EF4-FFF2-40B4-BE49-F238E27FC236}">
                <a16:creationId xmlns:a16="http://schemas.microsoft.com/office/drawing/2014/main" id="{232B9AE1-3AC1-8C47-89DF-8878C599E5F2}"/>
              </a:ext>
            </a:extLst>
          </p:cNvPr>
          <p:cNvSpPr txBox="1"/>
          <p:nvPr/>
        </p:nvSpPr>
        <p:spPr>
          <a:xfrm>
            <a:off x="11688484" y="6679628"/>
            <a:ext cx="552312" cy="369332"/>
          </a:xfrm>
          <a:prstGeom prst="rect">
            <a:avLst/>
          </a:prstGeom>
          <a:noFill/>
        </p:spPr>
        <p:txBody>
          <a:bodyPr wrap="square" rtlCol="0">
            <a:spAutoFit/>
          </a:bodyPr>
          <a:lstStyle/>
          <a:p>
            <a:pPr algn="ctr"/>
            <a:r>
              <a:rPr kumimoji="1" lang="en-US" altLang="ja-JP" b="1" dirty="0"/>
              <a:t>D/C</a:t>
            </a:r>
            <a:endParaRPr kumimoji="1" lang="ja-JP" altLang="en-US" b="1" dirty="0"/>
          </a:p>
        </p:txBody>
      </p:sp>
      <p:cxnSp>
        <p:nvCxnSpPr>
          <p:cNvPr id="88" name="直線矢印コネクタ 87">
            <a:extLst>
              <a:ext uri="{FF2B5EF4-FFF2-40B4-BE49-F238E27FC236}">
                <a16:creationId xmlns:a16="http://schemas.microsoft.com/office/drawing/2014/main" id="{038AAABB-4F9C-1C40-8559-02669BEC3437}"/>
              </a:ext>
            </a:extLst>
          </p:cNvPr>
          <p:cNvCxnSpPr>
            <a:cxnSpLocks/>
            <a:stCxn id="86" idx="0"/>
            <a:endCxn id="89" idx="1"/>
          </p:cNvCxnSpPr>
          <p:nvPr/>
        </p:nvCxnSpPr>
        <p:spPr>
          <a:xfrm flipV="1">
            <a:off x="12371399" y="6851805"/>
            <a:ext cx="384209" cy="53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FE699F5D-D2CD-EF4B-8087-674C0A402891}"/>
              </a:ext>
            </a:extLst>
          </p:cNvPr>
          <p:cNvSpPr/>
          <p:nvPr/>
        </p:nvSpPr>
        <p:spPr>
          <a:xfrm>
            <a:off x="12755607" y="5972694"/>
            <a:ext cx="233634" cy="175822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n w="22225">
                <a:solidFill>
                  <a:schemeClr val="accent2"/>
                </a:solidFill>
                <a:prstDash val="solid"/>
              </a:ln>
              <a:solidFill>
                <a:schemeClr val="accent2">
                  <a:lumMod val="40000"/>
                  <a:lumOff val="60000"/>
                </a:schemeClr>
              </a:solidFill>
            </a:endParaRPr>
          </a:p>
        </p:txBody>
      </p:sp>
      <p:sp>
        <p:nvSpPr>
          <p:cNvPr id="90" name="正方形/長方形 89">
            <a:extLst>
              <a:ext uri="{FF2B5EF4-FFF2-40B4-BE49-F238E27FC236}">
                <a16:creationId xmlns:a16="http://schemas.microsoft.com/office/drawing/2014/main" id="{8ED00CC2-6921-7746-B10C-D1A3A00F9530}"/>
              </a:ext>
            </a:extLst>
          </p:cNvPr>
          <p:cNvSpPr/>
          <p:nvPr/>
        </p:nvSpPr>
        <p:spPr>
          <a:xfrm>
            <a:off x="13256633" y="6498901"/>
            <a:ext cx="233634" cy="703938"/>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n w="22225">
                <a:solidFill>
                  <a:schemeClr val="accent2"/>
                </a:solidFill>
                <a:prstDash val="solid"/>
              </a:ln>
              <a:solidFill>
                <a:schemeClr val="accent2">
                  <a:lumMod val="40000"/>
                  <a:lumOff val="60000"/>
                </a:schemeClr>
              </a:solidFill>
            </a:endParaRPr>
          </a:p>
        </p:txBody>
      </p:sp>
      <p:cxnSp>
        <p:nvCxnSpPr>
          <p:cNvPr id="91" name="直線矢印コネクタ 90">
            <a:extLst>
              <a:ext uri="{FF2B5EF4-FFF2-40B4-BE49-F238E27FC236}">
                <a16:creationId xmlns:a16="http://schemas.microsoft.com/office/drawing/2014/main" id="{2EA849F4-8720-5349-9A44-2C7AF889AF5D}"/>
              </a:ext>
            </a:extLst>
          </p:cNvPr>
          <p:cNvCxnSpPr>
            <a:cxnSpLocks/>
            <a:stCxn id="89" idx="3"/>
            <a:endCxn id="90" idx="1"/>
          </p:cNvCxnSpPr>
          <p:nvPr/>
        </p:nvCxnSpPr>
        <p:spPr>
          <a:xfrm flipV="1">
            <a:off x="12989242" y="6850869"/>
            <a:ext cx="267391" cy="93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FC458A2A-2AD6-C14C-AC89-8366AE166180}"/>
              </a:ext>
            </a:extLst>
          </p:cNvPr>
          <p:cNvCxnSpPr>
            <a:cxnSpLocks/>
            <a:stCxn id="90" idx="3"/>
            <a:endCxn id="93" idx="1"/>
          </p:cNvCxnSpPr>
          <p:nvPr/>
        </p:nvCxnSpPr>
        <p:spPr>
          <a:xfrm>
            <a:off x="13490267" y="6850869"/>
            <a:ext cx="255592" cy="93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3A1BC913-C2E7-2B4F-92A6-C3C53953C3CC}"/>
              </a:ext>
            </a:extLst>
          </p:cNvPr>
          <p:cNvSpPr/>
          <p:nvPr/>
        </p:nvSpPr>
        <p:spPr>
          <a:xfrm>
            <a:off x="13745860" y="6206740"/>
            <a:ext cx="233634" cy="129013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n w="22225">
                <a:solidFill>
                  <a:schemeClr val="accent2"/>
                </a:solidFill>
                <a:prstDash val="solid"/>
              </a:ln>
              <a:solidFill>
                <a:schemeClr val="accent2">
                  <a:lumMod val="40000"/>
                  <a:lumOff val="60000"/>
                </a:schemeClr>
              </a:solidFill>
            </a:endParaRPr>
          </a:p>
        </p:txBody>
      </p:sp>
      <p:sp>
        <p:nvSpPr>
          <p:cNvPr id="95" name="テキスト ボックス 94">
            <a:extLst>
              <a:ext uri="{FF2B5EF4-FFF2-40B4-BE49-F238E27FC236}">
                <a16:creationId xmlns:a16="http://schemas.microsoft.com/office/drawing/2014/main" id="{B9AEA20A-982D-E641-84FE-169BFCC2559F}"/>
              </a:ext>
            </a:extLst>
          </p:cNvPr>
          <p:cNvSpPr txBox="1"/>
          <p:nvPr/>
        </p:nvSpPr>
        <p:spPr>
          <a:xfrm>
            <a:off x="12618818" y="6166781"/>
            <a:ext cx="1462156" cy="338554"/>
          </a:xfrm>
          <a:prstGeom prst="rect">
            <a:avLst/>
          </a:prstGeom>
          <a:noFill/>
        </p:spPr>
        <p:txBody>
          <a:bodyPr wrap="square" rtlCol="0">
            <a:spAutoFit/>
          </a:bodyPr>
          <a:lstStyle/>
          <a:p>
            <a:pPr algn="ctr"/>
            <a:r>
              <a:rPr lang="en-US" altLang="ja-JP" sz="1600" dirty="0"/>
              <a:t>n</a:t>
            </a:r>
          </a:p>
        </p:txBody>
      </p:sp>
      <p:sp>
        <p:nvSpPr>
          <p:cNvPr id="96" name="テキスト ボックス 95">
            <a:extLst>
              <a:ext uri="{FF2B5EF4-FFF2-40B4-BE49-F238E27FC236}">
                <a16:creationId xmlns:a16="http://schemas.microsoft.com/office/drawing/2014/main" id="{15B65176-4B97-FD4E-A42A-0E5ADAE61587}"/>
              </a:ext>
            </a:extLst>
          </p:cNvPr>
          <p:cNvSpPr txBox="1"/>
          <p:nvPr/>
        </p:nvSpPr>
        <p:spPr>
          <a:xfrm>
            <a:off x="13119844" y="5884352"/>
            <a:ext cx="1462156" cy="338554"/>
          </a:xfrm>
          <a:prstGeom prst="rect">
            <a:avLst/>
          </a:prstGeom>
          <a:noFill/>
        </p:spPr>
        <p:txBody>
          <a:bodyPr wrap="square" rtlCol="0">
            <a:spAutoFit/>
          </a:bodyPr>
          <a:lstStyle/>
          <a:p>
            <a:pPr algn="ctr"/>
            <a:r>
              <a:rPr lang="en-US" altLang="ja-JP" sz="1600" dirty="0"/>
              <a:t>K</a:t>
            </a:r>
          </a:p>
        </p:txBody>
      </p:sp>
      <p:sp>
        <p:nvSpPr>
          <p:cNvPr id="97" name="テキスト ボックス 96">
            <a:extLst>
              <a:ext uri="{FF2B5EF4-FFF2-40B4-BE49-F238E27FC236}">
                <a16:creationId xmlns:a16="http://schemas.microsoft.com/office/drawing/2014/main" id="{EC498AF8-72D9-C044-8A12-8E2360408AFD}"/>
              </a:ext>
            </a:extLst>
          </p:cNvPr>
          <p:cNvSpPr txBox="1"/>
          <p:nvPr/>
        </p:nvSpPr>
        <p:spPr>
          <a:xfrm>
            <a:off x="14306190" y="3809610"/>
            <a:ext cx="1263000" cy="646331"/>
          </a:xfrm>
          <a:prstGeom prst="rect">
            <a:avLst/>
          </a:prstGeom>
          <a:noFill/>
        </p:spPr>
        <p:txBody>
          <a:bodyPr wrap="square" rtlCol="0">
            <a:spAutoFit/>
          </a:bodyPr>
          <a:lstStyle/>
          <a:p>
            <a:pPr algn="ctr"/>
            <a:r>
              <a:rPr lang="en-US" altLang="ja-JP" b="1" dirty="0"/>
              <a:t>classify </a:t>
            </a:r>
          </a:p>
          <a:p>
            <a:pPr algn="ctr"/>
            <a:r>
              <a:rPr lang="en-US" altLang="ja-JP" b="1" dirty="0"/>
              <a:t>impression</a:t>
            </a:r>
          </a:p>
        </p:txBody>
      </p:sp>
      <p:sp>
        <p:nvSpPr>
          <p:cNvPr id="99" name="正方形/長方形 98">
            <a:extLst>
              <a:ext uri="{FF2B5EF4-FFF2-40B4-BE49-F238E27FC236}">
                <a16:creationId xmlns:a16="http://schemas.microsoft.com/office/drawing/2014/main" id="{97BB03B0-88A1-BA43-947B-01099D53914B}"/>
              </a:ext>
            </a:extLst>
          </p:cNvPr>
          <p:cNvSpPr/>
          <p:nvPr/>
        </p:nvSpPr>
        <p:spPr>
          <a:xfrm>
            <a:off x="12980941" y="3121593"/>
            <a:ext cx="233634" cy="175822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n w="22225">
                <a:solidFill>
                  <a:schemeClr val="accent2"/>
                </a:solidFill>
                <a:prstDash val="solid"/>
              </a:ln>
              <a:solidFill>
                <a:schemeClr val="accent2">
                  <a:lumMod val="40000"/>
                  <a:lumOff val="60000"/>
                </a:schemeClr>
              </a:solidFill>
            </a:endParaRPr>
          </a:p>
        </p:txBody>
      </p:sp>
      <p:cxnSp>
        <p:nvCxnSpPr>
          <p:cNvPr id="100" name="直線矢印コネクタ 99">
            <a:extLst>
              <a:ext uri="{FF2B5EF4-FFF2-40B4-BE49-F238E27FC236}">
                <a16:creationId xmlns:a16="http://schemas.microsoft.com/office/drawing/2014/main" id="{5C741219-18A7-4241-AE32-5E5CBF4544A7}"/>
              </a:ext>
            </a:extLst>
          </p:cNvPr>
          <p:cNvCxnSpPr>
            <a:cxnSpLocks/>
          </p:cNvCxnSpPr>
          <p:nvPr/>
        </p:nvCxnSpPr>
        <p:spPr>
          <a:xfrm>
            <a:off x="13214576" y="4105709"/>
            <a:ext cx="49357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正方形/長方形 101">
            <a:extLst>
              <a:ext uri="{FF2B5EF4-FFF2-40B4-BE49-F238E27FC236}">
                <a16:creationId xmlns:a16="http://schemas.microsoft.com/office/drawing/2014/main" id="{215EDF69-FFA8-DB4A-B929-9D3278DC386D}"/>
              </a:ext>
            </a:extLst>
          </p:cNvPr>
          <p:cNvSpPr/>
          <p:nvPr/>
        </p:nvSpPr>
        <p:spPr>
          <a:xfrm>
            <a:off x="13724598" y="3451858"/>
            <a:ext cx="233634" cy="129013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a:ln w="22225">
                <a:solidFill>
                  <a:schemeClr val="accent2"/>
                </a:solidFill>
                <a:prstDash val="solid"/>
              </a:ln>
              <a:solidFill>
                <a:schemeClr val="accent2">
                  <a:lumMod val="40000"/>
                  <a:lumOff val="60000"/>
                </a:schemeClr>
              </a:solidFill>
            </a:endParaRPr>
          </a:p>
        </p:txBody>
      </p:sp>
      <p:sp>
        <p:nvSpPr>
          <p:cNvPr id="103" name="テキスト ボックス 102">
            <a:extLst>
              <a:ext uri="{FF2B5EF4-FFF2-40B4-BE49-F238E27FC236}">
                <a16:creationId xmlns:a16="http://schemas.microsoft.com/office/drawing/2014/main" id="{F6B6489B-C686-FC42-8B2F-66BE58FB79F9}"/>
              </a:ext>
            </a:extLst>
          </p:cNvPr>
          <p:cNvSpPr txBox="1"/>
          <p:nvPr/>
        </p:nvSpPr>
        <p:spPr>
          <a:xfrm>
            <a:off x="13348626" y="3117273"/>
            <a:ext cx="973837" cy="338554"/>
          </a:xfrm>
          <a:prstGeom prst="rect">
            <a:avLst/>
          </a:prstGeom>
          <a:noFill/>
        </p:spPr>
        <p:txBody>
          <a:bodyPr wrap="square" rtlCol="0">
            <a:spAutoFit/>
          </a:bodyPr>
          <a:lstStyle/>
          <a:p>
            <a:pPr algn="ctr"/>
            <a:r>
              <a:rPr lang="en-US" altLang="ja-JP" sz="1600" dirty="0"/>
              <a:t>K</a:t>
            </a:r>
          </a:p>
        </p:txBody>
      </p:sp>
      <p:cxnSp>
        <p:nvCxnSpPr>
          <p:cNvPr id="104" name="直線矢印コネクタ 103">
            <a:extLst>
              <a:ext uri="{FF2B5EF4-FFF2-40B4-BE49-F238E27FC236}">
                <a16:creationId xmlns:a16="http://schemas.microsoft.com/office/drawing/2014/main" id="{6C676026-712B-394F-A0F9-BEB09323C201}"/>
              </a:ext>
            </a:extLst>
          </p:cNvPr>
          <p:cNvCxnSpPr>
            <a:cxnSpLocks/>
          </p:cNvCxnSpPr>
          <p:nvPr/>
        </p:nvCxnSpPr>
        <p:spPr>
          <a:xfrm flipV="1">
            <a:off x="14068467" y="4106235"/>
            <a:ext cx="301734" cy="1443"/>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台形 104">
            <a:extLst>
              <a:ext uri="{FF2B5EF4-FFF2-40B4-BE49-F238E27FC236}">
                <a16:creationId xmlns:a16="http://schemas.microsoft.com/office/drawing/2014/main" id="{687B7483-74A8-E84C-A5A4-D8C0F181B12A}"/>
              </a:ext>
            </a:extLst>
          </p:cNvPr>
          <p:cNvSpPr/>
          <p:nvPr/>
        </p:nvSpPr>
        <p:spPr>
          <a:xfrm rot="5400000">
            <a:off x="11646367" y="3701181"/>
            <a:ext cx="837408" cy="811646"/>
          </a:xfrm>
          <a:prstGeom prst="trapezoid">
            <a:avLst/>
          </a:prstGeom>
          <a:solidFill>
            <a:srgbClr val="D0AA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p>
        </p:txBody>
      </p:sp>
      <p:cxnSp>
        <p:nvCxnSpPr>
          <p:cNvPr id="107" name="直線矢印コネクタ 106">
            <a:extLst>
              <a:ext uri="{FF2B5EF4-FFF2-40B4-BE49-F238E27FC236}">
                <a16:creationId xmlns:a16="http://schemas.microsoft.com/office/drawing/2014/main" id="{53F78019-2E84-CD4F-954C-ACF274B3E46F}"/>
              </a:ext>
            </a:extLst>
          </p:cNvPr>
          <p:cNvCxnSpPr>
            <a:cxnSpLocks/>
          </p:cNvCxnSpPr>
          <p:nvPr/>
        </p:nvCxnSpPr>
        <p:spPr>
          <a:xfrm>
            <a:off x="12470894" y="4105709"/>
            <a:ext cx="493575"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33A00E2A-5864-5847-8C43-15F19CB84415}"/>
              </a:ext>
            </a:extLst>
          </p:cNvPr>
          <p:cNvSpPr txBox="1"/>
          <p:nvPr/>
        </p:nvSpPr>
        <p:spPr>
          <a:xfrm>
            <a:off x="14325460" y="6564438"/>
            <a:ext cx="1263000" cy="646331"/>
          </a:xfrm>
          <a:prstGeom prst="rect">
            <a:avLst/>
          </a:prstGeom>
          <a:noFill/>
        </p:spPr>
        <p:txBody>
          <a:bodyPr wrap="square" rtlCol="0">
            <a:spAutoFit/>
          </a:bodyPr>
          <a:lstStyle/>
          <a:p>
            <a:pPr algn="ctr"/>
            <a:r>
              <a:rPr lang="en-US" altLang="ja-JP" b="1" dirty="0"/>
              <a:t>classify </a:t>
            </a:r>
          </a:p>
          <a:p>
            <a:pPr algn="ctr"/>
            <a:r>
              <a:rPr lang="en-US" altLang="ja-JP" b="1" dirty="0"/>
              <a:t>impression</a:t>
            </a:r>
          </a:p>
        </p:txBody>
      </p:sp>
      <p:cxnSp>
        <p:nvCxnSpPr>
          <p:cNvPr id="109" name="直線矢印コネクタ 108">
            <a:extLst>
              <a:ext uri="{FF2B5EF4-FFF2-40B4-BE49-F238E27FC236}">
                <a16:creationId xmlns:a16="http://schemas.microsoft.com/office/drawing/2014/main" id="{62898A66-845D-784F-83E5-2C96700ECB82}"/>
              </a:ext>
            </a:extLst>
          </p:cNvPr>
          <p:cNvCxnSpPr>
            <a:cxnSpLocks/>
          </p:cNvCxnSpPr>
          <p:nvPr/>
        </p:nvCxnSpPr>
        <p:spPr>
          <a:xfrm flipV="1">
            <a:off x="14101486" y="6852528"/>
            <a:ext cx="301734" cy="1443"/>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EDAC2DD1-D24C-6E4D-B3B5-86E89B2F34F4}"/>
              </a:ext>
            </a:extLst>
          </p:cNvPr>
          <p:cNvSpPr txBox="1"/>
          <p:nvPr/>
        </p:nvSpPr>
        <p:spPr>
          <a:xfrm>
            <a:off x="11784528" y="3942553"/>
            <a:ext cx="552312" cy="369332"/>
          </a:xfrm>
          <a:prstGeom prst="rect">
            <a:avLst/>
          </a:prstGeom>
          <a:noFill/>
        </p:spPr>
        <p:txBody>
          <a:bodyPr wrap="square" rtlCol="0">
            <a:spAutoFit/>
          </a:bodyPr>
          <a:lstStyle/>
          <a:p>
            <a:pPr algn="ctr"/>
            <a:r>
              <a:rPr kumimoji="1" lang="en-US" altLang="ja-JP" b="1" dirty="0"/>
              <a:t>D/C</a:t>
            </a:r>
            <a:endParaRPr kumimoji="1" lang="ja-JP" altLang="en-US" b="1" dirty="0"/>
          </a:p>
        </p:txBody>
      </p:sp>
      <p:cxnSp>
        <p:nvCxnSpPr>
          <p:cNvPr id="12" name="直線矢印コネクタ 11">
            <a:extLst>
              <a:ext uri="{FF2B5EF4-FFF2-40B4-BE49-F238E27FC236}">
                <a16:creationId xmlns:a16="http://schemas.microsoft.com/office/drawing/2014/main" id="{025E1693-3364-A047-9B30-693ACD57B934}"/>
              </a:ext>
            </a:extLst>
          </p:cNvPr>
          <p:cNvCxnSpPr>
            <a:cxnSpLocks/>
          </p:cNvCxnSpPr>
          <p:nvPr/>
        </p:nvCxnSpPr>
        <p:spPr>
          <a:xfrm flipV="1">
            <a:off x="2139043" y="6749150"/>
            <a:ext cx="332643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2C114AFF-5CE4-9C46-9D7C-3D8FAB4D0388}"/>
              </a:ext>
            </a:extLst>
          </p:cNvPr>
          <p:cNvCxnSpPr>
            <a:cxnSpLocks/>
          </p:cNvCxnSpPr>
          <p:nvPr/>
        </p:nvCxnSpPr>
        <p:spPr>
          <a:xfrm flipV="1">
            <a:off x="2422071" y="4009687"/>
            <a:ext cx="0" cy="30919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46464AB6-698C-1041-BDC1-B3CC0C6F972F}"/>
              </a:ext>
            </a:extLst>
          </p:cNvPr>
          <p:cNvCxnSpPr>
            <a:cxnSpLocks/>
          </p:cNvCxnSpPr>
          <p:nvPr/>
        </p:nvCxnSpPr>
        <p:spPr>
          <a:xfrm flipV="1">
            <a:off x="2257268" y="5408612"/>
            <a:ext cx="787868" cy="16930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4" name="グラフ 113">
            <a:extLst>
              <a:ext uri="{FF2B5EF4-FFF2-40B4-BE49-F238E27FC236}">
                <a16:creationId xmlns:a16="http://schemas.microsoft.com/office/drawing/2014/main" id="{9C219D24-FA7C-DD4E-8466-55A587E41AD4}"/>
              </a:ext>
            </a:extLst>
          </p:cNvPr>
          <p:cNvGraphicFramePr>
            <a:graphicFrameLocks/>
          </p:cNvGraphicFramePr>
          <p:nvPr>
            <p:extLst>
              <p:ext uri="{D42A27DB-BD31-4B8C-83A1-F6EECF244321}">
                <p14:modId xmlns:p14="http://schemas.microsoft.com/office/powerpoint/2010/main" val="2253183808"/>
              </p:ext>
            </p:extLst>
          </p:nvPr>
        </p:nvGraphicFramePr>
        <p:xfrm>
          <a:off x="1994549" y="3972633"/>
          <a:ext cx="3167565"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60976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E7F8D67-CC69-2E4B-89D1-E1A8EE52F5AC}"/>
              </a:ext>
            </a:extLst>
          </p:cNvPr>
          <p:cNvPicPr>
            <a:picLocks noChangeAspect="1"/>
          </p:cNvPicPr>
          <p:nvPr/>
        </p:nvPicPr>
        <p:blipFill>
          <a:blip r:embed="rId2"/>
          <a:stretch>
            <a:fillRect/>
          </a:stretch>
        </p:blipFill>
        <p:spPr>
          <a:xfrm>
            <a:off x="10224891" y="3384549"/>
            <a:ext cx="2626861" cy="2721600"/>
          </a:xfrm>
          <a:prstGeom prst="rect">
            <a:avLst/>
          </a:prstGeom>
        </p:spPr>
      </p:pic>
      <p:pic>
        <p:nvPicPr>
          <p:cNvPr id="47" name="図 46">
            <a:extLst>
              <a:ext uri="{FF2B5EF4-FFF2-40B4-BE49-F238E27FC236}">
                <a16:creationId xmlns:a16="http://schemas.microsoft.com/office/drawing/2014/main" id="{ED47C5DD-9CE1-7C46-B443-554C118FE56D}"/>
              </a:ext>
            </a:extLst>
          </p:cNvPr>
          <p:cNvPicPr>
            <a:picLocks noChangeAspect="1"/>
          </p:cNvPicPr>
          <p:nvPr/>
        </p:nvPicPr>
        <p:blipFill>
          <a:blip r:embed="rId3"/>
          <a:stretch>
            <a:fillRect/>
          </a:stretch>
        </p:blipFill>
        <p:spPr>
          <a:xfrm>
            <a:off x="7213830" y="3423944"/>
            <a:ext cx="2652699" cy="2721600"/>
          </a:xfrm>
          <a:prstGeom prst="rect">
            <a:avLst/>
          </a:prstGeom>
        </p:spPr>
      </p:pic>
      <p:pic>
        <p:nvPicPr>
          <p:cNvPr id="45" name="図 44">
            <a:extLst>
              <a:ext uri="{FF2B5EF4-FFF2-40B4-BE49-F238E27FC236}">
                <a16:creationId xmlns:a16="http://schemas.microsoft.com/office/drawing/2014/main" id="{B0E64974-C84F-BA45-B218-80C7C6FB20C3}"/>
              </a:ext>
            </a:extLst>
          </p:cNvPr>
          <p:cNvPicPr>
            <a:picLocks noChangeAspect="1"/>
          </p:cNvPicPr>
          <p:nvPr/>
        </p:nvPicPr>
        <p:blipFill>
          <a:blip r:embed="rId4"/>
          <a:stretch>
            <a:fillRect/>
          </a:stretch>
        </p:blipFill>
        <p:spPr>
          <a:xfrm>
            <a:off x="4186799" y="3412701"/>
            <a:ext cx="2652699" cy="2721600"/>
          </a:xfrm>
          <a:prstGeom prst="rect">
            <a:avLst/>
          </a:prstGeom>
        </p:spPr>
      </p:pic>
      <p:pic>
        <p:nvPicPr>
          <p:cNvPr id="32" name="図 31">
            <a:extLst>
              <a:ext uri="{FF2B5EF4-FFF2-40B4-BE49-F238E27FC236}">
                <a16:creationId xmlns:a16="http://schemas.microsoft.com/office/drawing/2014/main" id="{C0DEA41A-A295-1A4C-8F18-64422660CAB2}"/>
              </a:ext>
            </a:extLst>
          </p:cNvPr>
          <p:cNvPicPr>
            <a:picLocks noChangeAspect="1"/>
          </p:cNvPicPr>
          <p:nvPr/>
        </p:nvPicPr>
        <p:blipFill>
          <a:blip r:embed="rId5"/>
          <a:stretch>
            <a:fillRect/>
          </a:stretch>
        </p:blipFill>
        <p:spPr>
          <a:xfrm>
            <a:off x="10242576" y="507366"/>
            <a:ext cx="2626861" cy="2721600"/>
          </a:xfrm>
          <a:prstGeom prst="rect">
            <a:avLst/>
          </a:prstGeom>
        </p:spPr>
      </p:pic>
      <p:pic>
        <p:nvPicPr>
          <p:cNvPr id="19" name="図 18">
            <a:extLst>
              <a:ext uri="{FF2B5EF4-FFF2-40B4-BE49-F238E27FC236}">
                <a16:creationId xmlns:a16="http://schemas.microsoft.com/office/drawing/2014/main" id="{21D758C0-256C-8F49-9A23-73AC99EB7CF6}"/>
              </a:ext>
            </a:extLst>
          </p:cNvPr>
          <p:cNvPicPr>
            <a:picLocks noChangeAspect="1"/>
          </p:cNvPicPr>
          <p:nvPr/>
        </p:nvPicPr>
        <p:blipFill>
          <a:blip r:embed="rId6"/>
          <a:stretch>
            <a:fillRect/>
          </a:stretch>
        </p:blipFill>
        <p:spPr>
          <a:xfrm>
            <a:off x="7233701" y="508820"/>
            <a:ext cx="2652698" cy="2721600"/>
          </a:xfrm>
          <a:prstGeom prst="rect">
            <a:avLst/>
          </a:prstGeom>
        </p:spPr>
      </p:pic>
      <p:pic>
        <p:nvPicPr>
          <p:cNvPr id="6" name="図 5">
            <a:extLst>
              <a:ext uri="{FF2B5EF4-FFF2-40B4-BE49-F238E27FC236}">
                <a16:creationId xmlns:a16="http://schemas.microsoft.com/office/drawing/2014/main" id="{176D9F4B-DC77-8442-8372-FC6704EA000F}"/>
              </a:ext>
            </a:extLst>
          </p:cNvPr>
          <p:cNvPicPr>
            <a:picLocks noChangeAspect="1"/>
          </p:cNvPicPr>
          <p:nvPr/>
        </p:nvPicPr>
        <p:blipFill rotWithShape="1">
          <a:blip r:embed="rId7"/>
          <a:srcRect l="-1218" t="-835" r="1218" b="835"/>
          <a:stretch/>
        </p:blipFill>
        <p:spPr>
          <a:xfrm>
            <a:off x="4148897" y="477117"/>
            <a:ext cx="2652699" cy="2721600"/>
          </a:xfrm>
          <a:prstGeom prst="rect">
            <a:avLst/>
          </a:prstGeom>
        </p:spPr>
      </p:pic>
      <p:sp>
        <p:nvSpPr>
          <p:cNvPr id="12" name="正方形/長方形 11">
            <a:extLst>
              <a:ext uri="{FF2B5EF4-FFF2-40B4-BE49-F238E27FC236}">
                <a16:creationId xmlns:a16="http://schemas.microsoft.com/office/drawing/2014/main" id="{0A3AC1B9-4414-4E68-B796-66100B7EA3C1}"/>
              </a:ext>
            </a:extLst>
          </p:cNvPr>
          <p:cNvSpPr/>
          <p:nvPr/>
        </p:nvSpPr>
        <p:spPr>
          <a:xfrm>
            <a:off x="4676922" y="3070687"/>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w/o MLEO</a:t>
            </a:r>
            <a:endParaRPr kumimoji="1" lang="ja-JP" altLang="en-US" sz="1600" dirty="0"/>
          </a:p>
        </p:txBody>
      </p:sp>
      <p:sp>
        <p:nvSpPr>
          <p:cNvPr id="13" name="正方形/長方形 12">
            <a:extLst>
              <a:ext uri="{FF2B5EF4-FFF2-40B4-BE49-F238E27FC236}">
                <a16:creationId xmlns:a16="http://schemas.microsoft.com/office/drawing/2014/main" id="{AB8ADE19-18BD-4412-9B13-F934753F6661}"/>
              </a:ext>
            </a:extLst>
          </p:cNvPr>
          <p:cNvSpPr/>
          <p:nvPr/>
        </p:nvSpPr>
        <p:spPr>
          <a:xfrm>
            <a:off x="4682349" y="5999285"/>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w/o ILSC</a:t>
            </a:r>
            <a:endParaRPr kumimoji="1" lang="ja-JP" altLang="en-US" sz="1600" dirty="0"/>
          </a:p>
        </p:txBody>
      </p:sp>
      <p:sp>
        <p:nvSpPr>
          <p:cNvPr id="14" name="正方形/長方形 13">
            <a:extLst>
              <a:ext uri="{FF2B5EF4-FFF2-40B4-BE49-F238E27FC236}">
                <a16:creationId xmlns:a16="http://schemas.microsoft.com/office/drawing/2014/main" id="{7A631E63-9CF6-410A-988F-6F8CE134EC1D}"/>
              </a:ext>
            </a:extLst>
          </p:cNvPr>
          <p:cNvSpPr/>
          <p:nvPr/>
        </p:nvSpPr>
        <p:spPr>
          <a:xfrm>
            <a:off x="7767153" y="3082460"/>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w/o MLEO</a:t>
            </a:r>
            <a:endParaRPr kumimoji="1" lang="ja-JP" altLang="en-US" sz="1600" dirty="0"/>
          </a:p>
        </p:txBody>
      </p:sp>
      <p:sp>
        <p:nvSpPr>
          <p:cNvPr id="15" name="正方形/長方形 14">
            <a:extLst>
              <a:ext uri="{FF2B5EF4-FFF2-40B4-BE49-F238E27FC236}">
                <a16:creationId xmlns:a16="http://schemas.microsoft.com/office/drawing/2014/main" id="{B44963DE-951E-4E79-8064-244DF4AF94EC}"/>
              </a:ext>
            </a:extLst>
          </p:cNvPr>
          <p:cNvSpPr/>
          <p:nvPr/>
        </p:nvSpPr>
        <p:spPr>
          <a:xfrm>
            <a:off x="7825928" y="6014277"/>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w/o ILSC</a:t>
            </a:r>
            <a:endParaRPr kumimoji="1" lang="ja-JP" altLang="en-US" sz="1600" dirty="0"/>
          </a:p>
        </p:txBody>
      </p:sp>
      <p:sp>
        <p:nvSpPr>
          <p:cNvPr id="17" name="正方形/長方形 16">
            <a:extLst>
              <a:ext uri="{FF2B5EF4-FFF2-40B4-BE49-F238E27FC236}">
                <a16:creationId xmlns:a16="http://schemas.microsoft.com/office/drawing/2014/main" id="{0670ECEE-ED2C-44D8-9714-416628E18D86}"/>
              </a:ext>
            </a:extLst>
          </p:cNvPr>
          <p:cNvSpPr/>
          <p:nvPr/>
        </p:nvSpPr>
        <p:spPr>
          <a:xfrm>
            <a:off x="10873558" y="5986356"/>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w/o ILSC</a:t>
            </a:r>
            <a:endParaRPr kumimoji="1" lang="ja-JP" altLang="en-US" sz="1600" dirty="0"/>
          </a:p>
        </p:txBody>
      </p:sp>
      <p:sp>
        <p:nvSpPr>
          <p:cNvPr id="18" name="正方形/長方形 17">
            <a:extLst>
              <a:ext uri="{FF2B5EF4-FFF2-40B4-BE49-F238E27FC236}">
                <a16:creationId xmlns:a16="http://schemas.microsoft.com/office/drawing/2014/main" id="{D7FC57B8-AD21-4308-98DC-109B7ECBA25F}"/>
              </a:ext>
            </a:extLst>
          </p:cNvPr>
          <p:cNvSpPr/>
          <p:nvPr/>
        </p:nvSpPr>
        <p:spPr>
          <a:xfrm rot="16200000">
            <a:off x="3367957" y="1679637"/>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Full model</a:t>
            </a:r>
            <a:endParaRPr kumimoji="1" lang="ja-JP" altLang="en-US" sz="1600" dirty="0"/>
          </a:p>
        </p:txBody>
      </p:sp>
      <p:sp>
        <p:nvSpPr>
          <p:cNvPr id="21" name="正方形/長方形 20">
            <a:extLst>
              <a:ext uri="{FF2B5EF4-FFF2-40B4-BE49-F238E27FC236}">
                <a16:creationId xmlns:a16="http://schemas.microsoft.com/office/drawing/2014/main" id="{AC232E97-87AD-4131-A920-40C0BC81C143}"/>
              </a:ext>
            </a:extLst>
          </p:cNvPr>
          <p:cNvSpPr/>
          <p:nvPr/>
        </p:nvSpPr>
        <p:spPr>
          <a:xfrm rot="16200000">
            <a:off x="6420933" y="1793174"/>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Full model</a:t>
            </a:r>
            <a:endParaRPr kumimoji="1" lang="ja-JP" altLang="en-US" sz="1600" dirty="0"/>
          </a:p>
        </p:txBody>
      </p:sp>
      <p:sp>
        <p:nvSpPr>
          <p:cNvPr id="23" name="正方形/長方形 22">
            <a:extLst>
              <a:ext uri="{FF2B5EF4-FFF2-40B4-BE49-F238E27FC236}">
                <a16:creationId xmlns:a16="http://schemas.microsoft.com/office/drawing/2014/main" id="{67A7074A-FABA-4ADA-BAE7-0EB1F6209E0F}"/>
              </a:ext>
            </a:extLst>
          </p:cNvPr>
          <p:cNvSpPr/>
          <p:nvPr/>
        </p:nvSpPr>
        <p:spPr>
          <a:xfrm>
            <a:off x="4656298" y="477230"/>
            <a:ext cx="1710308" cy="130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5125E9B-A4B4-4E70-9DE7-38235529ECFF}"/>
              </a:ext>
            </a:extLst>
          </p:cNvPr>
          <p:cNvSpPr/>
          <p:nvPr/>
        </p:nvSpPr>
        <p:spPr>
          <a:xfrm>
            <a:off x="7751196" y="488745"/>
            <a:ext cx="1710308" cy="130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1A1EA23-43E6-41C7-B968-7D13C76C96A4}"/>
              </a:ext>
            </a:extLst>
          </p:cNvPr>
          <p:cNvSpPr/>
          <p:nvPr/>
        </p:nvSpPr>
        <p:spPr>
          <a:xfrm>
            <a:off x="10749044" y="500326"/>
            <a:ext cx="1710308" cy="130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1A07FB5-AA31-43FE-81F9-E3F18254669C}"/>
              </a:ext>
            </a:extLst>
          </p:cNvPr>
          <p:cNvSpPr/>
          <p:nvPr/>
        </p:nvSpPr>
        <p:spPr>
          <a:xfrm>
            <a:off x="4677381" y="6330833"/>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n w="0"/>
                <a:solidFill>
                  <a:schemeClr val="tx1"/>
                </a:solidFill>
              </a:rPr>
              <a:t>(a) </a:t>
            </a:r>
            <a:r>
              <a:rPr kumimoji="1" lang="en-US" altLang="ja-JP" dirty="0" err="1">
                <a:ln w="0"/>
                <a:solidFill>
                  <a:schemeClr val="tx1"/>
                </a:solidFill>
              </a:rPr>
              <a:t>mAP</a:t>
            </a:r>
            <a:r>
              <a:rPr kumimoji="1" lang="en-US" altLang="ja-JP" dirty="0">
                <a:ln w="0"/>
                <a:solidFill>
                  <a:schemeClr val="tx1"/>
                </a:solidFill>
              </a:rPr>
              <a:t>-train</a:t>
            </a:r>
            <a:endParaRPr kumimoji="1" lang="ja-JP" altLang="en-US" dirty="0"/>
          </a:p>
        </p:txBody>
      </p:sp>
      <p:sp>
        <p:nvSpPr>
          <p:cNvPr id="31" name="正方形/長方形 30">
            <a:extLst>
              <a:ext uri="{FF2B5EF4-FFF2-40B4-BE49-F238E27FC236}">
                <a16:creationId xmlns:a16="http://schemas.microsoft.com/office/drawing/2014/main" id="{E518C46F-674A-4DD7-97C1-A3CAE99D922F}"/>
              </a:ext>
            </a:extLst>
          </p:cNvPr>
          <p:cNvSpPr/>
          <p:nvPr/>
        </p:nvSpPr>
        <p:spPr>
          <a:xfrm>
            <a:off x="7813453" y="6330833"/>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n w="0"/>
                <a:solidFill>
                  <a:schemeClr val="tx1"/>
                </a:solidFill>
              </a:rPr>
              <a:t>(b) </a:t>
            </a:r>
            <a:r>
              <a:rPr kumimoji="1" lang="en-US" altLang="ja-JP" dirty="0" err="1">
                <a:ln w="0"/>
                <a:solidFill>
                  <a:schemeClr val="tx1"/>
                </a:solidFill>
              </a:rPr>
              <a:t>mAP</a:t>
            </a:r>
            <a:r>
              <a:rPr kumimoji="1" lang="en-US" altLang="ja-JP" dirty="0">
                <a:ln w="0"/>
                <a:solidFill>
                  <a:schemeClr val="tx1"/>
                </a:solidFill>
              </a:rPr>
              <a:t>-test</a:t>
            </a:r>
            <a:endParaRPr kumimoji="1" lang="ja-JP" altLang="en-US" dirty="0"/>
          </a:p>
        </p:txBody>
      </p:sp>
      <p:sp>
        <p:nvSpPr>
          <p:cNvPr id="33" name="正方形/長方形 32">
            <a:extLst>
              <a:ext uri="{FF2B5EF4-FFF2-40B4-BE49-F238E27FC236}">
                <a16:creationId xmlns:a16="http://schemas.microsoft.com/office/drawing/2014/main" id="{3353AC7C-1F70-4B8D-ABEC-F88CDBC18E0A}"/>
              </a:ext>
            </a:extLst>
          </p:cNvPr>
          <p:cNvSpPr/>
          <p:nvPr/>
        </p:nvSpPr>
        <p:spPr>
          <a:xfrm>
            <a:off x="10807682" y="6330833"/>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n w="0"/>
                <a:solidFill>
                  <a:schemeClr val="tx1"/>
                </a:solidFill>
              </a:rPr>
              <a:t>(c) Intra-FID</a:t>
            </a:r>
            <a:endParaRPr kumimoji="1" lang="ja-JP" altLang="en-US" dirty="0"/>
          </a:p>
        </p:txBody>
      </p:sp>
      <p:sp>
        <p:nvSpPr>
          <p:cNvPr id="34" name="正方形/長方形 33">
            <a:extLst>
              <a:ext uri="{FF2B5EF4-FFF2-40B4-BE49-F238E27FC236}">
                <a16:creationId xmlns:a16="http://schemas.microsoft.com/office/drawing/2014/main" id="{2DCDAB4B-0BA6-49B7-8ED8-44F18087876D}"/>
              </a:ext>
            </a:extLst>
          </p:cNvPr>
          <p:cNvSpPr/>
          <p:nvPr/>
        </p:nvSpPr>
        <p:spPr>
          <a:xfrm rot="16200000">
            <a:off x="3353605" y="4554554"/>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Full model</a:t>
            </a:r>
            <a:endParaRPr kumimoji="1" lang="ja-JP" altLang="en-US" sz="1600" dirty="0"/>
          </a:p>
        </p:txBody>
      </p:sp>
      <p:sp>
        <p:nvSpPr>
          <p:cNvPr id="36" name="正方形/長方形 35">
            <a:extLst>
              <a:ext uri="{FF2B5EF4-FFF2-40B4-BE49-F238E27FC236}">
                <a16:creationId xmlns:a16="http://schemas.microsoft.com/office/drawing/2014/main" id="{CE0E766A-7067-4273-AE0D-8DBB8FBEF730}"/>
              </a:ext>
            </a:extLst>
          </p:cNvPr>
          <p:cNvSpPr/>
          <p:nvPr/>
        </p:nvSpPr>
        <p:spPr>
          <a:xfrm rot="16200000">
            <a:off x="6401245" y="1679637"/>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Full model</a:t>
            </a:r>
            <a:endParaRPr kumimoji="1" lang="ja-JP" altLang="en-US" sz="1600" dirty="0"/>
          </a:p>
        </p:txBody>
      </p:sp>
      <p:sp>
        <p:nvSpPr>
          <p:cNvPr id="37" name="正方形/長方形 36">
            <a:extLst>
              <a:ext uri="{FF2B5EF4-FFF2-40B4-BE49-F238E27FC236}">
                <a16:creationId xmlns:a16="http://schemas.microsoft.com/office/drawing/2014/main" id="{166D64C4-929E-4C36-9D71-BF28838AA6AB}"/>
              </a:ext>
            </a:extLst>
          </p:cNvPr>
          <p:cNvSpPr/>
          <p:nvPr/>
        </p:nvSpPr>
        <p:spPr>
          <a:xfrm rot="16200000">
            <a:off x="6401245" y="4554555"/>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Full model</a:t>
            </a:r>
            <a:endParaRPr kumimoji="1" lang="ja-JP" altLang="en-US" sz="1600" dirty="0"/>
          </a:p>
        </p:txBody>
      </p:sp>
      <p:sp>
        <p:nvSpPr>
          <p:cNvPr id="38" name="正方形/長方形 37">
            <a:extLst>
              <a:ext uri="{FF2B5EF4-FFF2-40B4-BE49-F238E27FC236}">
                <a16:creationId xmlns:a16="http://schemas.microsoft.com/office/drawing/2014/main" id="{2BB94327-3FC8-404D-ADFA-3F2C97823383}"/>
              </a:ext>
            </a:extLst>
          </p:cNvPr>
          <p:cNvSpPr/>
          <p:nvPr/>
        </p:nvSpPr>
        <p:spPr>
          <a:xfrm rot="16200000">
            <a:off x="9448886" y="4554555"/>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Full model</a:t>
            </a:r>
            <a:endParaRPr kumimoji="1" lang="ja-JP" altLang="en-US" sz="1600" dirty="0"/>
          </a:p>
        </p:txBody>
      </p:sp>
      <p:sp>
        <p:nvSpPr>
          <p:cNvPr id="40" name="正方形/長方形 39">
            <a:extLst>
              <a:ext uri="{FF2B5EF4-FFF2-40B4-BE49-F238E27FC236}">
                <a16:creationId xmlns:a16="http://schemas.microsoft.com/office/drawing/2014/main" id="{E37B31F0-6F2B-DA44-B2BE-D98B786A4475}"/>
              </a:ext>
            </a:extLst>
          </p:cNvPr>
          <p:cNvSpPr/>
          <p:nvPr/>
        </p:nvSpPr>
        <p:spPr>
          <a:xfrm rot="16200000">
            <a:off x="9442664" y="1789255"/>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Full model</a:t>
            </a:r>
            <a:endParaRPr kumimoji="1" lang="ja-JP" altLang="en-US" sz="1600" dirty="0"/>
          </a:p>
        </p:txBody>
      </p:sp>
      <p:sp>
        <p:nvSpPr>
          <p:cNvPr id="41" name="正方形/長方形 40">
            <a:extLst>
              <a:ext uri="{FF2B5EF4-FFF2-40B4-BE49-F238E27FC236}">
                <a16:creationId xmlns:a16="http://schemas.microsoft.com/office/drawing/2014/main" id="{E5C4EEF2-5282-7243-88E6-6AE69E9F5C5D}"/>
              </a:ext>
            </a:extLst>
          </p:cNvPr>
          <p:cNvSpPr/>
          <p:nvPr/>
        </p:nvSpPr>
        <p:spPr>
          <a:xfrm>
            <a:off x="10772927" y="484826"/>
            <a:ext cx="1710308" cy="130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BA19E47-9E28-DC4E-8AF6-AFF54F51B5CA}"/>
              </a:ext>
            </a:extLst>
          </p:cNvPr>
          <p:cNvSpPr/>
          <p:nvPr/>
        </p:nvSpPr>
        <p:spPr>
          <a:xfrm rot="16200000">
            <a:off x="9442665" y="1679638"/>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Full model</a:t>
            </a:r>
            <a:endParaRPr kumimoji="1" lang="ja-JP" altLang="en-US" sz="1600" dirty="0"/>
          </a:p>
        </p:txBody>
      </p:sp>
      <p:sp>
        <p:nvSpPr>
          <p:cNvPr id="43" name="正方形/長方形 42">
            <a:extLst>
              <a:ext uri="{FF2B5EF4-FFF2-40B4-BE49-F238E27FC236}">
                <a16:creationId xmlns:a16="http://schemas.microsoft.com/office/drawing/2014/main" id="{CAB21A10-EB43-3B45-8C2A-9B09573F9EF3}"/>
              </a:ext>
            </a:extLst>
          </p:cNvPr>
          <p:cNvSpPr/>
          <p:nvPr/>
        </p:nvSpPr>
        <p:spPr>
          <a:xfrm>
            <a:off x="10772927" y="3082460"/>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w/o MLEO</a:t>
            </a:r>
            <a:endParaRPr kumimoji="1" lang="ja-JP" altLang="en-US" sz="1600"/>
          </a:p>
        </p:txBody>
      </p:sp>
      <p:sp>
        <p:nvSpPr>
          <p:cNvPr id="54" name="正方形/長方形 53">
            <a:extLst>
              <a:ext uri="{FF2B5EF4-FFF2-40B4-BE49-F238E27FC236}">
                <a16:creationId xmlns:a16="http://schemas.microsoft.com/office/drawing/2014/main" id="{92A33369-302A-7B49-9DCE-73C38F2695DC}"/>
              </a:ext>
            </a:extLst>
          </p:cNvPr>
          <p:cNvSpPr/>
          <p:nvPr/>
        </p:nvSpPr>
        <p:spPr>
          <a:xfrm>
            <a:off x="4552408" y="3407564"/>
            <a:ext cx="1710308" cy="130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BE25CD7F-1813-0148-8529-7B62DE4F7F58}"/>
              </a:ext>
            </a:extLst>
          </p:cNvPr>
          <p:cNvSpPr/>
          <p:nvPr/>
        </p:nvSpPr>
        <p:spPr>
          <a:xfrm>
            <a:off x="7633601" y="3412701"/>
            <a:ext cx="1710308" cy="130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FD3AEC57-018A-D24A-923A-8C6DFAC255E2}"/>
              </a:ext>
            </a:extLst>
          </p:cNvPr>
          <p:cNvSpPr/>
          <p:nvPr/>
        </p:nvSpPr>
        <p:spPr>
          <a:xfrm>
            <a:off x="10683168" y="3374127"/>
            <a:ext cx="1710308" cy="130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C4F7A7EB-403D-BB44-AC97-FFCCF530E177}"/>
              </a:ext>
            </a:extLst>
          </p:cNvPr>
          <p:cNvSpPr txBox="1"/>
          <p:nvPr/>
        </p:nvSpPr>
        <p:spPr>
          <a:xfrm>
            <a:off x="4455755" y="3504342"/>
            <a:ext cx="1705921" cy="276999"/>
          </a:xfrm>
          <a:prstGeom prst="rect">
            <a:avLst/>
          </a:prstGeom>
          <a:noFill/>
        </p:spPr>
        <p:txBody>
          <a:bodyPr wrap="square">
            <a:spAutoFit/>
          </a:bodyPr>
          <a:lstStyle/>
          <a:p>
            <a:r>
              <a:rPr lang="en-US" altLang="ja-JP" sz="1200" dirty="0"/>
              <a:t>Larger</a:t>
            </a:r>
            <a:r>
              <a:rPr lang="ja-JP" altLang="en-US" sz="1200"/>
              <a:t> is better</a:t>
            </a:r>
          </a:p>
        </p:txBody>
      </p:sp>
      <p:sp>
        <p:nvSpPr>
          <p:cNvPr id="39" name="テキスト ボックス 38">
            <a:extLst>
              <a:ext uri="{FF2B5EF4-FFF2-40B4-BE49-F238E27FC236}">
                <a16:creationId xmlns:a16="http://schemas.microsoft.com/office/drawing/2014/main" id="{9F501DE5-1480-6C4C-9294-58A53739AA11}"/>
              </a:ext>
            </a:extLst>
          </p:cNvPr>
          <p:cNvSpPr txBox="1"/>
          <p:nvPr/>
        </p:nvSpPr>
        <p:spPr>
          <a:xfrm>
            <a:off x="10514318" y="3504342"/>
            <a:ext cx="1705921" cy="276999"/>
          </a:xfrm>
          <a:prstGeom prst="rect">
            <a:avLst/>
          </a:prstGeom>
          <a:noFill/>
        </p:spPr>
        <p:txBody>
          <a:bodyPr wrap="square">
            <a:spAutoFit/>
          </a:bodyPr>
          <a:lstStyle/>
          <a:p>
            <a:r>
              <a:rPr lang="ja-JP" altLang="en-US" sz="1200"/>
              <a:t>Smaller is better</a:t>
            </a:r>
          </a:p>
        </p:txBody>
      </p:sp>
      <p:sp>
        <p:nvSpPr>
          <p:cNvPr id="44" name="テキスト ボックス 43">
            <a:extLst>
              <a:ext uri="{FF2B5EF4-FFF2-40B4-BE49-F238E27FC236}">
                <a16:creationId xmlns:a16="http://schemas.microsoft.com/office/drawing/2014/main" id="{549114AF-C191-584A-A92A-3D1468EF945F}"/>
              </a:ext>
            </a:extLst>
          </p:cNvPr>
          <p:cNvSpPr txBox="1"/>
          <p:nvPr/>
        </p:nvSpPr>
        <p:spPr>
          <a:xfrm>
            <a:off x="10514318" y="605478"/>
            <a:ext cx="1705921" cy="276999"/>
          </a:xfrm>
          <a:prstGeom prst="rect">
            <a:avLst/>
          </a:prstGeom>
          <a:noFill/>
        </p:spPr>
        <p:txBody>
          <a:bodyPr wrap="square">
            <a:spAutoFit/>
          </a:bodyPr>
          <a:lstStyle/>
          <a:p>
            <a:r>
              <a:rPr lang="ja-JP" altLang="en-US" sz="1200"/>
              <a:t>Smaller is better</a:t>
            </a:r>
          </a:p>
        </p:txBody>
      </p:sp>
      <p:sp>
        <p:nvSpPr>
          <p:cNvPr id="46" name="テキスト ボックス 45">
            <a:extLst>
              <a:ext uri="{FF2B5EF4-FFF2-40B4-BE49-F238E27FC236}">
                <a16:creationId xmlns:a16="http://schemas.microsoft.com/office/drawing/2014/main" id="{39CFC25C-12A3-C242-885E-2681D1A39081}"/>
              </a:ext>
            </a:extLst>
          </p:cNvPr>
          <p:cNvSpPr txBox="1"/>
          <p:nvPr/>
        </p:nvSpPr>
        <p:spPr>
          <a:xfrm>
            <a:off x="7482786" y="3504342"/>
            <a:ext cx="1705921" cy="276999"/>
          </a:xfrm>
          <a:prstGeom prst="rect">
            <a:avLst/>
          </a:prstGeom>
          <a:noFill/>
        </p:spPr>
        <p:txBody>
          <a:bodyPr wrap="square">
            <a:spAutoFit/>
          </a:bodyPr>
          <a:lstStyle/>
          <a:p>
            <a:r>
              <a:rPr lang="en-US" altLang="ja-JP" sz="1200" dirty="0"/>
              <a:t>Larger</a:t>
            </a:r>
            <a:r>
              <a:rPr lang="ja-JP" altLang="en-US" sz="1200"/>
              <a:t> is better</a:t>
            </a:r>
          </a:p>
        </p:txBody>
      </p:sp>
      <p:sp>
        <p:nvSpPr>
          <p:cNvPr id="48" name="テキスト ボックス 47">
            <a:extLst>
              <a:ext uri="{FF2B5EF4-FFF2-40B4-BE49-F238E27FC236}">
                <a16:creationId xmlns:a16="http://schemas.microsoft.com/office/drawing/2014/main" id="{6B4114D5-B3CD-8848-8CE7-A2B14870077E}"/>
              </a:ext>
            </a:extLst>
          </p:cNvPr>
          <p:cNvSpPr txBox="1"/>
          <p:nvPr/>
        </p:nvSpPr>
        <p:spPr>
          <a:xfrm>
            <a:off x="7542012" y="586114"/>
            <a:ext cx="1705921" cy="276999"/>
          </a:xfrm>
          <a:prstGeom prst="rect">
            <a:avLst/>
          </a:prstGeom>
          <a:noFill/>
        </p:spPr>
        <p:txBody>
          <a:bodyPr wrap="square">
            <a:spAutoFit/>
          </a:bodyPr>
          <a:lstStyle/>
          <a:p>
            <a:r>
              <a:rPr lang="en-US" altLang="ja-JP" sz="1200" dirty="0"/>
              <a:t>Larger</a:t>
            </a:r>
            <a:r>
              <a:rPr lang="ja-JP" altLang="en-US" sz="1200"/>
              <a:t> is better</a:t>
            </a:r>
          </a:p>
        </p:txBody>
      </p:sp>
      <p:sp>
        <p:nvSpPr>
          <p:cNvPr id="49" name="テキスト ボックス 48">
            <a:extLst>
              <a:ext uri="{FF2B5EF4-FFF2-40B4-BE49-F238E27FC236}">
                <a16:creationId xmlns:a16="http://schemas.microsoft.com/office/drawing/2014/main" id="{6B22CFDF-2037-974D-BB83-E846F1DA5620}"/>
              </a:ext>
            </a:extLst>
          </p:cNvPr>
          <p:cNvSpPr txBox="1"/>
          <p:nvPr/>
        </p:nvSpPr>
        <p:spPr>
          <a:xfrm>
            <a:off x="4463436" y="587435"/>
            <a:ext cx="1705921" cy="276999"/>
          </a:xfrm>
          <a:prstGeom prst="rect">
            <a:avLst/>
          </a:prstGeom>
          <a:noFill/>
        </p:spPr>
        <p:txBody>
          <a:bodyPr wrap="square">
            <a:spAutoFit/>
          </a:bodyPr>
          <a:lstStyle/>
          <a:p>
            <a:r>
              <a:rPr lang="en-US" altLang="ja-JP" sz="1200" dirty="0"/>
              <a:t>Larger</a:t>
            </a:r>
            <a:r>
              <a:rPr lang="ja-JP" altLang="en-US" sz="1200"/>
              <a:t> is better</a:t>
            </a:r>
          </a:p>
        </p:txBody>
      </p:sp>
    </p:spTree>
    <p:extLst>
      <p:ext uri="{BB962C8B-B14F-4D97-AF65-F5344CB8AC3E}">
        <p14:creationId xmlns:p14="http://schemas.microsoft.com/office/powerpoint/2010/main" val="3452055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83984F1-E5BF-44E6-923B-03B12E7E32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91" b="9713"/>
          <a:stretch/>
        </p:blipFill>
        <p:spPr bwMode="auto">
          <a:xfrm>
            <a:off x="6093793" y="5034815"/>
            <a:ext cx="5506690" cy="166528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グループ化 22">
            <a:extLst>
              <a:ext uri="{FF2B5EF4-FFF2-40B4-BE49-F238E27FC236}">
                <a16:creationId xmlns:a16="http://schemas.microsoft.com/office/drawing/2014/main" id="{30A23A9A-29E4-D043-B923-1F8D1E9020DE}"/>
              </a:ext>
            </a:extLst>
          </p:cNvPr>
          <p:cNvGrpSpPr/>
          <p:nvPr/>
        </p:nvGrpSpPr>
        <p:grpSpPr>
          <a:xfrm>
            <a:off x="3963663" y="583286"/>
            <a:ext cx="9063610" cy="3395998"/>
            <a:chOff x="4002574" y="3404308"/>
            <a:chExt cx="9063610" cy="3395998"/>
          </a:xfrm>
        </p:grpSpPr>
        <p:grpSp>
          <p:nvGrpSpPr>
            <p:cNvPr id="20" name="グループ化 19">
              <a:extLst>
                <a:ext uri="{FF2B5EF4-FFF2-40B4-BE49-F238E27FC236}">
                  <a16:creationId xmlns:a16="http://schemas.microsoft.com/office/drawing/2014/main" id="{6340C101-C472-E746-8F78-3D4F66EC7606}"/>
                </a:ext>
              </a:extLst>
            </p:cNvPr>
            <p:cNvGrpSpPr/>
            <p:nvPr/>
          </p:nvGrpSpPr>
          <p:grpSpPr>
            <a:xfrm>
              <a:off x="4002574" y="3404308"/>
              <a:ext cx="9063610" cy="3395998"/>
              <a:chOff x="4002574" y="3551792"/>
              <a:chExt cx="9063610" cy="3395998"/>
            </a:xfrm>
          </p:grpSpPr>
          <p:sp>
            <p:nvSpPr>
              <p:cNvPr id="5" name="正方形/長方形 4">
                <a:extLst>
                  <a:ext uri="{FF2B5EF4-FFF2-40B4-BE49-F238E27FC236}">
                    <a16:creationId xmlns:a16="http://schemas.microsoft.com/office/drawing/2014/main" id="{2CDB1822-3222-0C4A-9051-8D2F3DEDAB5F}"/>
                  </a:ext>
                </a:extLst>
              </p:cNvPr>
              <p:cNvSpPr/>
              <p:nvPr/>
            </p:nvSpPr>
            <p:spPr>
              <a:xfrm>
                <a:off x="4784328" y="6295291"/>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Imp2Font</a:t>
                </a:r>
                <a:endParaRPr kumimoji="1" lang="ja-JP" altLang="en-US" sz="1600" dirty="0"/>
              </a:p>
            </p:txBody>
          </p:sp>
          <p:sp>
            <p:nvSpPr>
              <p:cNvPr id="6" name="正方形/長方形 5">
                <a:extLst>
                  <a:ext uri="{FF2B5EF4-FFF2-40B4-BE49-F238E27FC236}">
                    <a16:creationId xmlns:a16="http://schemas.microsoft.com/office/drawing/2014/main" id="{077A0633-16A1-5B43-B8DB-904DB55A8C8D}"/>
                  </a:ext>
                </a:extLst>
              </p:cNvPr>
              <p:cNvSpPr/>
              <p:nvPr/>
            </p:nvSpPr>
            <p:spPr>
              <a:xfrm>
                <a:off x="7825928" y="6313527"/>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Imp2Font</a:t>
                </a:r>
                <a:endParaRPr kumimoji="1" lang="ja-JP" altLang="en-US" sz="1600" dirty="0"/>
              </a:p>
            </p:txBody>
          </p:sp>
          <p:sp>
            <p:nvSpPr>
              <p:cNvPr id="7" name="正方形/長方形 6">
                <a:extLst>
                  <a:ext uri="{FF2B5EF4-FFF2-40B4-BE49-F238E27FC236}">
                    <a16:creationId xmlns:a16="http://schemas.microsoft.com/office/drawing/2014/main" id="{0A59DD98-E7CC-3B4D-BD43-E7922D465C85}"/>
                  </a:ext>
                </a:extLst>
              </p:cNvPr>
              <p:cNvSpPr/>
              <p:nvPr/>
            </p:nvSpPr>
            <p:spPr>
              <a:xfrm>
                <a:off x="10867527" y="6313526"/>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Imp2Font</a:t>
                </a:r>
                <a:endParaRPr kumimoji="1" lang="ja-JP" altLang="en-US" sz="1600" dirty="0"/>
              </a:p>
            </p:txBody>
          </p:sp>
          <p:sp>
            <p:nvSpPr>
              <p:cNvPr id="8" name="正方形/長方形 7">
                <a:extLst>
                  <a:ext uri="{FF2B5EF4-FFF2-40B4-BE49-F238E27FC236}">
                    <a16:creationId xmlns:a16="http://schemas.microsoft.com/office/drawing/2014/main" id="{C08127F4-4BB7-4342-8BDD-D739CE153B5B}"/>
                  </a:ext>
                </a:extLst>
              </p:cNvPr>
              <p:cNvSpPr/>
              <p:nvPr/>
            </p:nvSpPr>
            <p:spPr>
              <a:xfrm>
                <a:off x="4614541" y="3551792"/>
                <a:ext cx="1710308" cy="130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AEE6D78-C2CF-0E41-B7FF-DBC55588AE31}"/>
                  </a:ext>
                </a:extLst>
              </p:cNvPr>
              <p:cNvSpPr/>
              <p:nvPr/>
            </p:nvSpPr>
            <p:spPr>
              <a:xfrm>
                <a:off x="7704896" y="3567616"/>
                <a:ext cx="1710308" cy="130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483D639-D3E4-6043-BCC0-1B6C21FB6B4A}"/>
                  </a:ext>
                </a:extLst>
              </p:cNvPr>
              <p:cNvSpPr/>
              <p:nvPr/>
            </p:nvSpPr>
            <p:spPr>
              <a:xfrm>
                <a:off x="10876364" y="3567618"/>
                <a:ext cx="1710308" cy="130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1D126DF-DF72-394E-96B8-ADA4C51F7687}"/>
                  </a:ext>
                </a:extLst>
              </p:cNvPr>
              <p:cNvSpPr/>
              <p:nvPr/>
            </p:nvSpPr>
            <p:spPr>
              <a:xfrm>
                <a:off x="4825256" y="6630083"/>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n w="0"/>
                    <a:solidFill>
                      <a:schemeClr val="tx1"/>
                    </a:solidFill>
                  </a:rPr>
                  <a:t>(a) GAN-train</a:t>
                </a:r>
                <a:endParaRPr kumimoji="1" lang="ja-JP" altLang="en-US" dirty="0"/>
              </a:p>
            </p:txBody>
          </p:sp>
          <p:sp>
            <p:nvSpPr>
              <p:cNvPr id="12" name="正方形/長方形 11">
                <a:extLst>
                  <a:ext uri="{FF2B5EF4-FFF2-40B4-BE49-F238E27FC236}">
                    <a16:creationId xmlns:a16="http://schemas.microsoft.com/office/drawing/2014/main" id="{F88642A8-6785-D44B-800B-037DFD692D91}"/>
                  </a:ext>
                </a:extLst>
              </p:cNvPr>
              <p:cNvSpPr/>
              <p:nvPr/>
            </p:nvSpPr>
            <p:spPr>
              <a:xfrm>
                <a:off x="7813453" y="6630083"/>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n w="0"/>
                    <a:solidFill>
                      <a:schemeClr val="tx1"/>
                    </a:solidFill>
                  </a:rPr>
                  <a:t>(b) GAN-test</a:t>
                </a:r>
                <a:endParaRPr kumimoji="1" lang="ja-JP" altLang="en-US" dirty="0"/>
              </a:p>
            </p:txBody>
          </p:sp>
          <p:sp>
            <p:nvSpPr>
              <p:cNvPr id="13" name="正方形/長方形 12">
                <a:extLst>
                  <a:ext uri="{FF2B5EF4-FFF2-40B4-BE49-F238E27FC236}">
                    <a16:creationId xmlns:a16="http://schemas.microsoft.com/office/drawing/2014/main" id="{F3B860CC-8114-9342-A5D4-6E7E2D7D836F}"/>
                  </a:ext>
                </a:extLst>
              </p:cNvPr>
              <p:cNvSpPr/>
              <p:nvPr/>
            </p:nvSpPr>
            <p:spPr>
              <a:xfrm>
                <a:off x="10938621" y="6631233"/>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n w="0"/>
                    <a:solidFill>
                      <a:schemeClr val="tx1"/>
                    </a:solidFill>
                  </a:rPr>
                  <a:t>(c) Intra-FID</a:t>
                </a:r>
                <a:endParaRPr kumimoji="1" lang="ja-JP" altLang="en-US" dirty="0"/>
              </a:p>
            </p:txBody>
          </p:sp>
          <p:sp>
            <p:nvSpPr>
              <p:cNvPr id="14" name="正方形/長方形 13">
                <a:extLst>
                  <a:ext uri="{FF2B5EF4-FFF2-40B4-BE49-F238E27FC236}">
                    <a16:creationId xmlns:a16="http://schemas.microsoft.com/office/drawing/2014/main" id="{811AF1B7-B447-5545-83CA-25983E691217}"/>
                  </a:ext>
                </a:extLst>
              </p:cNvPr>
              <p:cNvSpPr/>
              <p:nvPr/>
            </p:nvSpPr>
            <p:spPr>
              <a:xfrm rot="16200000">
                <a:off x="3367956" y="4853806"/>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Full model</a:t>
                </a:r>
                <a:endParaRPr kumimoji="1" lang="ja-JP" altLang="en-US" sz="1600" dirty="0"/>
              </a:p>
            </p:txBody>
          </p:sp>
          <p:sp>
            <p:nvSpPr>
              <p:cNvPr id="15" name="正方形/長方形 14">
                <a:extLst>
                  <a:ext uri="{FF2B5EF4-FFF2-40B4-BE49-F238E27FC236}">
                    <a16:creationId xmlns:a16="http://schemas.microsoft.com/office/drawing/2014/main" id="{A3BAC17E-1D3C-6D44-BC27-89AB47DBE5D4}"/>
                  </a:ext>
                </a:extLst>
              </p:cNvPr>
              <p:cNvSpPr/>
              <p:nvPr/>
            </p:nvSpPr>
            <p:spPr>
              <a:xfrm rot="16200000">
                <a:off x="6401245" y="4853805"/>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Full model</a:t>
                </a:r>
                <a:endParaRPr kumimoji="1" lang="ja-JP" altLang="en-US" sz="1600" dirty="0"/>
              </a:p>
            </p:txBody>
          </p:sp>
          <p:sp>
            <p:nvSpPr>
              <p:cNvPr id="16" name="正方形/長方形 15">
                <a:extLst>
                  <a:ext uri="{FF2B5EF4-FFF2-40B4-BE49-F238E27FC236}">
                    <a16:creationId xmlns:a16="http://schemas.microsoft.com/office/drawing/2014/main" id="{B5A56AEB-0B2E-6C40-B4F3-B38D30AD17A8}"/>
                  </a:ext>
                </a:extLst>
              </p:cNvPr>
              <p:cNvSpPr/>
              <p:nvPr/>
            </p:nvSpPr>
            <p:spPr>
              <a:xfrm rot="16200000">
                <a:off x="9448886" y="4853805"/>
                <a:ext cx="1585794" cy="316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n w="0"/>
                    <a:solidFill>
                      <a:schemeClr val="tx1"/>
                    </a:solidFill>
                  </a:rPr>
                  <a:t>Full model</a:t>
                </a:r>
                <a:endParaRPr kumimoji="1" lang="ja-JP" altLang="en-US" sz="1600" dirty="0"/>
              </a:p>
            </p:txBody>
          </p:sp>
          <p:pic>
            <p:nvPicPr>
              <p:cNvPr id="17" name="図 16">
                <a:extLst>
                  <a:ext uri="{FF2B5EF4-FFF2-40B4-BE49-F238E27FC236}">
                    <a16:creationId xmlns:a16="http://schemas.microsoft.com/office/drawing/2014/main" id="{74DBE064-DF30-DE4D-A0DD-C7FEE0C23F91}"/>
                  </a:ext>
                </a:extLst>
              </p:cNvPr>
              <p:cNvPicPr>
                <a:picLocks noChangeAspect="1"/>
              </p:cNvPicPr>
              <p:nvPr/>
            </p:nvPicPr>
            <p:blipFill rotWithShape="1">
              <a:blip r:embed="rId4"/>
              <a:srcRect l="5282" b="5355"/>
              <a:stretch/>
            </p:blipFill>
            <p:spPr>
              <a:xfrm>
                <a:off x="4322541" y="3567616"/>
                <a:ext cx="2660697" cy="2727675"/>
              </a:xfrm>
              <a:prstGeom prst="rect">
                <a:avLst/>
              </a:prstGeom>
            </p:spPr>
          </p:pic>
          <p:pic>
            <p:nvPicPr>
              <p:cNvPr id="18" name="図 17">
                <a:extLst>
                  <a:ext uri="{FF2B5EF4-FFF2-40B4-BE49-F238E27FC236}">
                    <a16:creationId xmlns:a16="http://schemas.microsoft.com/office/drawing/2014/main" id="{ED3CD6FA-3B30-344C-87EE-7673FAAC98AD}"/>
                  </a:ext>
                </a:extLst>
              </p:cNvPr>
              <p:cNvPicPr>
                <a:picLocks noChangeAspect="1"/>
              </p:cNvPicPr>
              <p:nvPr/>
            </p:nvPicPr>
            <p:blipFill rotWithShape="1">
              <a:blip r:embed="rId5"/>
              <a:srcRect l="5868" b="5534"/>
              <a:stretch/>
            </p:blipFill>
            <p:spPr>
              <a:xfrm>
                <a:off x="7352421" y="3565687"/>
                <a:ext cx="2646113" cy="2724457"/>
              </a:xfrm>
              <a:prstGeom prst="rect">
                <a:avLst/>
              </a:prstGeom>
            </p:spPr>
          </p:pic>
          <p:pic>
            <p:nvPicPr>
              <p:cNvPr id="19" name="図 18">
                <a:extLst>
                  <a:ext uri="{FF2B5EF4-FFF2-40B4-BE49-F238E27FC236}">
                    <a16:creationId xmlns:a16="http://schemas.microsoft.com/office/drawing/2014/main" id="{40114FD2-59B5-C34A-B4BB-8921D3325179}"/>
                  </a:ext>
                </a:extLst>
              </p:cNvPr>
              <p:cNvPicPr>
                <a:picLocks noChangeAspect="1"/>
              </p:cNvPicPr>
              <p:nvPr/>
            </p:nvPicPr>
            <p:blipFill rotWithShape="1">
              <a:blip r:embed="rId6"/>
              <a:srcRect l="6594" b="4249"/>
              <a:stretch/>
            </p:blipFill>
            <p:spPr>
              <a:xfrm>
                <a:off x="10420071" y="3572010"/>
                <a:ext cx="2646113" cy="2756264"/>
              </a:xfrm>
              <a:prstGeom prst="rect">
                <a:avLst/>
              </a:prstGeom>
            </p:spPr>
          </p:pic>
        </p:grpSp>
        <p:sp>
          <p:nvSpPr>
            <p:cNvPr id="21" name="正方形/長方形 20">
              <a:extLst>
                <a:ext uri="{FF2B5EF4-FFF2-40B4-BE49-F238E27FC236}">
                  <a16:creationId xmlns:a16="http://schemas.microsoft.com/office/drawing/2014/main" id="{7A288922-5D7E-0E46-BE5E-6C38FB62EE40}"/>
                </a:ext>
              </a:extLst>
            </p:cNvPr>
            <p:cNvSpPr/>
            <p:nvPr/>
          </p:nvSpPr>
          <p:spPr>
            <a:xfrm>
              <a:off x="4498361" y="3439208"/>
              <a:ext cx="8240928" cy="13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711556C-B8FD-0C49-811C-BEF8F3FFD150}"/>
              </a:ext>
            </a:extLst>
          </p:cNvPr>
          <p:cNvSpPr txBox="1"/>
          <p:nvPr/>
        </p:nvSpPr>
        <p:spPr>
          <a:xfrm>
            <a:off x="7487058" y="6666236"/>
            <a:ext cx="352475" cy="246221"/>
          </a:xfrm>
          <a:prstGeom prst="rect">
            <a:avLst/>
          </a:prstGeom>
          <a:noFill/>
        </p:spPr>
        <p:txBody>
          <a:bodyPr wrap="square" rtlCol="0">
            <a:spAutoFit/>
          </a:bodyPr>
          <a:lstStyle/>
          <a:p>
            <a:pPr algn="ctr"/>
            <a:r>
              <a:rPr kumimoji="1" lang="en-US" altLang="ja-JP" sz="1000" b="1" dirty="0"/>
              <a:t>30</a:t>
            </a:r>
            <a:endParaRPr kumimoji="1" lang="ja-JP" altLang="en-US" sz="1000" b="1"/>
          </a:p>
        </p:txBody>
      </p:sp>
      <p:sp>
        <p:nvSpPr>
          <p:cNvPr id="30" name="テキスト ボックス 29">
            <a:extLst>
              <a:ext uri="{FF2B5EF4-FFF2-40B4-BE49-F238E27FC236}">
                <a16:creationId xmlns:a16="http://schemas.microsoft.com/office/drawing/2014/main" id="{AC06356E-1473-C346-B976-EDFCC66125D3}"/>
              </a:ext>
            </a:extLst>
          </p:cNvPr>
          <p:cNvSpPr txBox="1"/>
          <p:nvPr/>
        </p:nvSpPr>
        <p:spPr>
          <a:xfrm>
            <a:off x="11306155" y="6666236"/>
            <a:ext cx="352475" cy="246221"/>
          </a:xfrm>
          <a:prstGeom prst="rect">
            <a:avLst/>
          </a:prstGeom>
          <a:noFill/>
        </p:spPr>
        <p:txBody>
          <a:bodyPr wrap="square" rtlCol="0">
            <a:spAutoFit/>
          </a:bodyPr>
          <a:lstStyle/>
          <a:p>
            <a:pPr algn="ctr"/>
            <a:r>
              <a:rPr kumimoji="1" lang="en-US" altLang="ja-JP" sz="1000" b="1" dirty="0"/>
              <a:t>80</a:t>
            </a:r>
            <a:endParaRPr kumimoji="1" lang="ja-JP" altLang="en-US" sz="1000" b="1"/>
          </a:p>
        </p:txBody>
      </p:sp>
      <p:sp>
        <p:nvSpPr>
          <p:cNvPr id="32" name="テキスト ボックス 31">
            <a:extLst>
              <a:ext uri="{FF2B5EF4-FFF2-40B4-BE49-F238E27FC236}">
                <a16:creationId xmlns:a16="http://schemas.microsoft.com/office/drawing/2014/main" id="{25B9AE9D-3D39-0144-AF8E-9F8F7BFC53BE}"/>
              </a:ext>
            </a:extLst>
          </p:cNvPr>
          <p:cNvSpPr txBox="1"/>
          <p:nvPr/>
        </p:nvSpPr>
        <p:spPr>
          <a:xfrm>
            <a:off x="9778518" y="6666236"/>
            <a:ext cx="352475" cy="246221"/>
          </a:xfrm>
          <a:prstGeom prst="rect">
            <a:avLst/>
          </a:prstGeom>
          <a:noFill/>
        </p:spPr>
        <p:txBody>
          <a:bodyPr wrap="square" rtlCol="0">
            <a:spAutoFit/>
          </a:bodyPr>
          <a:lstStyle/>
          <a:p>
            <a:pPr algn="ctr"/>
            <a:r>
              <a:rPr kumimoji="1" lang="en-US" altLang="ja-JP" sz="1000" b="1" dirty="0"/>
              <a:t>60</a:t>
            </a:r>
            <a:endParaRPr kumimoji="1" lang="ja-JP" altLang="en-US" sz="1000" b="1" dirty="0"/>
          </a:p>
        </p:txBody>
      </p:sp>
      <p:sp>
        <p:nvSpPr>
          <p:cNvPr id="34" name="テキスト ボックス 33">
            <a:extLst>
              <a:ext uri="{FF2B5EF4-FFF2-40B4-BE49-F238E27FC236}">
                <a16:creationId xmlns:a16="http://schemas.microsoft.com/office/drawing/2014/main" id="{FC684C2E-44AD-064E-904C-A318B5DA80A1}"/>
              </a:ext>
            </a:extLst>
          </p:cNvPr>
          <p:cNvSpPr txBox="1"/>
          <p:nvPr/>
        </p:nvSpPr>
        <p:spPr>
          <a:xfrm>
            <a:off x="10542338" y="6666236"/>
            <a:ext cx="352475" cy="246221"/>
          </a:xfrm>
          <a:prstGeom prst="rect">
            <a:avLst/>
          </a:prstGeom>
          <a:noFill/>
        </p:spPr>
        <p:txBody>
          <a:bodyPr wrap="square" rtlCol="0">
            <a:spAutoFit/>
          </a:bodyPr>
          <a:lstStyle/>
          <a:p>
            <a:pPr algn="ctr"/>
            <a:r>
              <a:rPr kumimoji="1" lang="en-US" altLang="ja-JP" sz="1000" b="1" dirty="0"/>
              <a:t>70</a:t>
            </a:r>
            <a:endParaRPr kumimoji="1" lang="ja-JP" altLang="en-US" sz="1000" b="1" dirty="0"/>
          </a:p>
        </p:txBody>
      </p:sp>
      <p:sp>
        <p:nvSpPr>
          <p:cNvPr id="36" name="テキスト ボックス 35">
            <a:extLst>
              <a:ext uri="{FF2B5EF4-FFF2-40B4-BE49-F238E27FC236}">
                <a16:creationId xmlns:a16="http://schemas.microsoft.com/office/drawing/2014/main" id="{EDB9396A-8F07-414B-A41B-15BF96AFE435}"/>
              </a:ext>
            </a:extLst>
          </p:cNvPr>
          <p:cNvSpPr txBox="1"/>
          <p:nvPr/>
        </p:nvSpPr>
        <p:spPr>
          <a:xfrm>
            <a:off x="9014698" y="6666236"/>
            <a:ext cx="352475" cy="246221"/>
          </a:xfrm>
          <a:prstGeom prst="rect">
            <a:avLst/>
          </a:prstGeom>
          <a:noFill/>
        </p:spPr>
        <p:txBody>
          <a:bodyPr wrap="square" rtlCol="0">
            <a:spAutoFit/>
          </a:bodyPr>
          <a:lstStyle/>
          <a:p>
            <a:pPr algn="ctr"/>
            <a:r>
              <a:rPr kumimoji="1" lang="en-US" altLang="ja-JP" sz="1000" b="1" dirty="0"/>
              <a:t>50</a:t>
            </a:r>
            <a:endParaRPr kumimoji="1" lang="ja-JP" altLang="en-US" sz="1000" b="1"/>
          </a:p>
        </p:txBody>
      </p:sp>
      <p:sp>
        <p:nvSpPr>
          <p:cNvPr id="38" name="テキスト ボックス 37">
            <a:extLst>
              <a:ext uri="{FF2B5EF4-FFF2-40B4-BE49-F238E27FC236}">
                <a16:creationId xmlns:a16="http://schemas.microsoft.com/office/drawing/2014/main" id="{9EB53CE2-D056-3347-BAF0-DE2D62CFD72B}"/>
              </a:ext>
            </a:extLst>
          </p:cNvPr>
          <p:cNvSpPr txBox="1"/>
          <p:nvPr/>
        </p:nvSpPr>
        <p:spPr>
          <a:xfrm>
            <a:off x="8250878" y="6666236"/>
            <a:ext cx="352475" cy="246221"/>
          </a:xfrm>
          <a:prstGeom prst="rect">
            <a:avLst/>
          </a:prstGeom>
          <a:noFill/>
        </p:spPr>
        <p:txBody>
          <a:bodyPr wrap="square" rtlCol="0">
            <a:spAutoFit/>
          </a:bodyPr>
          <a:lstStyle/>
          <a:p>
            <a:pPr algn="ctr"/>
            <a:r>
              <a:rPr kumimoji="1" lang="en-US" altLang="ja-JP" sz="1000" b="1" dirty="0"/>
              <a:t>40</a:t>
            </a:r>
            <a:endParaRPr kumimoji="1" lang="ja-JP" altLang="en-US" sz="1000" b="1" dirty="0"/>
          </a:p>
        </p:txBody>
      </p:sp>
      <p:sp>
        <p:nvSpPr>
          <p:cNvPr id="40" name="テキスト ボックス 39">
            <a:extLst>
              <a:ext uri="{FF2B5EF4-FFF2-40B4-BE49-F238E27FC236}">
                <a16:creationId xmlns:a16="http://schemas.microsoft.com/office/drawing/2014/main" id="{4BAD2022-07A7-6547-B632-694292A5BF4F}"/>
              </a:ext>
            </a:extLst>
          </p:cNvPr>
          <p:cNvSpPr txBox="1"/>
          <p:nvPr/>
        </p:nvSpPr>
        <p:spPr>
          <a:xfrm>
            <a:off x="6721853" y="6666236"/>
            <a:ext cx="353860" cy="246221"/>
          </a:xfrm>
          <a:prstGeom prst="rect">
            <a:avLst/>
          </a:prstGeom>
          <a:noFill/>
        </p:spPr>
        <p:txBody>
          <a:bodyPr wrap="square" rtlCol="0">
            <a:spAutoFit/>
          </a:bodyPr>
          <a:lstStyle/>
          <a:p>
            <a:pPr algn="ctr"/>
            <a:r>
              <a:rPr kumimoji="1" lang="en-US" altLang="ja-JP" sz="1000" b="1" dirty="0"/>
              <a:t>20</a:t>
            </a:r>
            <a:endParaRPr kumimoji="1" lang="ja-JP" altLang="en-US" sz="1000" b="1" dirty="0"/>
          </a:p>
        </p:txBody>
      </p:sp>
      <p:sp>
        <p:nvSpPr>
          <p:cNvPr id="43" name="テキスト ボックス 42">
            <a:extLst>
              <a:ext uri="{FF2B5EF4-FFF2-40B4-BE49-F238E27FC236}">
                <a16:creationId xmlns:a16="http://schemas.microsoft.com/office/drawing/2014/main" id="{C4CF95B7-CB9D-4A46-8F74-56D6295F0363}"/>
              </a:ext>
            </a:extLst>
          </p:cNvPr>
          <p:cNvSpPr txBox="1"/>
          <p:nvPr/>
        </p:nvSpPr>
        <p:spPr>
          <a:xfrm>
            <a:off x="5547466" y="6495361"/>
            <a:ext cx="852524" cy="246221"/>
          </a:xfrm>
          <a:prstGeom prst="rect">
            <a:avLst/>
          </a:prstGeom>
          <a:noFill/>
        </p:spPr>
        <p:txBody>
          <a:bodyPr wrap="square" rtlCol="0">
            <a:spAutoFit/>
          </a:bodyPr>
          <a:lstStyle/>
          <a:p>
            <a:pPr algn="ctr"/>
            <a:r>
              <a:rPr kumimoji="1" lang="en-US" altLang="ja-JP" sz="1000" b="1" dirty="0"/>
              <a:t>1.0</a:t>
            </a:r>
            <a:endParaRPr kumimoji="1" lang="ja-JP" altLang="en-US" sz="1000" b="1" dirty="0"/>
          </a:p>
        </p:txBody>
      </p:sp>
      <p:sp>
        <p:nvSpPr>
          <p:cNvPr id="51" name="テキスト ボックス 50">
            <a:extLst>
              <a:ext uri="{FF2B5EF4-FFF2-40B4-BE49-F238E27FC236}">
                <a16:creationId xmlns:a16="http://schemas.microsoft.com/office/drawing/2014/main" id="{837CF9BC-A16B-1C41-B0CB-2849A8F42169}"/>
              </a:ext>
            </a:extLst>
          </p:cNvPr>
          <p:cNvSpPr txBox="1"/>
          <p:nvPr/>
        </p:nvSpPr>
        <p:spPr>
          <a:xfrm>
            <a:off x="5549136" y="5053975"/>
            <a:ext cx="849184" cy="246221"/>
          </a:xfrm>
          <a:prstGeom prst="rect">
            <a:avLst/>
          </a:prstGeom>
          <a:noFill/>
        </p:spPr>
        <p:txBody>
          <a:bodyPr wrap="square" rtlCol="0">
            <a:spAutoFit/>
          </a:bodyPr>
          <a:lstStyle/>
          <a:p>
            <a:pPr algn="ctr"/>
            <a:r>
              <a:rPr kumimoji="1" lang="en-US" altLang="ja-JP" sz="1000" b="1" dirty="0"/>
              <a:t>1.8</a:t>
            </a:r>
            <a:endParaRPr kumimoji="1" lang="ja-JP" altLang="en-US" sz="1000" b="1" dirty="0"/>
          </a:p>
        </p:txBody>
      </p:sp>
      <p:sp>
        <p:nvSpPr>
          <p:cNvPr id="52" name="テキスト ボックス 51">
            <a:extLst>
              <a:ext uri="{FF2B5EF4-FFF2-40B4-BE49-F238E27FC236}">
                <a16:creationId xmlns:a16="http://schemas.microsoft.com/office/drawing/2014/main" id="{A6E09CB2-9B7A-5D4A-9767-0BC9A2D11420}"/>
              </a:ext>
            </a:extLst>
          </p:cNvPr>
          <p:cNvSpPr txBox="1"/>
          <p:nvPr/>
        </p:nvSpPr>
        <p:spPr>
          <a:xfrm>
            <a:off x="5549136" y="5414322"/>
            <a:ext cx="849184" cy="246221"/>
          </a:xfrm>
          <a:prstGeom prst="rect">
            <a:avLst/>
          </a:prstGeom>
          <a:noFill/>
        </p:spPr>
        <p:txBody>
          <a:bodyPr wrap="square" rtlCol="0">
            <a:spAutoFit/>
          </a:bodyPr>
          <a:lstStyle/>
          <a:p>
            <a:pPr algn="ctr"/>
            <a:r>
              <a:rPr kumimoji="1" lang="en-US" altLang="ja-JP" sz="1000" b="1" dirty="0"/>
              <a:t>1.6</a:t>
            </a:r>
            <a:endParaRPr kumimoji="1" lang="ja-JP" altLang="en-US" sz="1000" b="1" dirty="0"/>
          </a:p>
        </p:txBody>
      </p:sp>
      <p:sp>
        <p:nvSpPr>
          <p:cNvPr id="55" name="テキスト ボックス 54">
            <a:extLst>
              <a:ext uri="{FF2B5EF4-FFF2-40B4-BE49-F238E27FC236}">
                <a16:creationId xmlns:a16="http://schemas.microsoft.com/office/drawing/2014/main" id="{2B3C6FCE-C3DD-824C-BC38-1DC2F77EF4A9}"/>
              </a:ext>
            </a:extLst>
          </p:cNvPr>
          <p:cNvSpPr txBox="1"/>
          <p:nvPr/>
        </p:nvSpPr>
        <p:spPr>
          <a:xfrm>
            <a:off x="5549136" y="5774669"/>
            <a:ext cx="849184" cy="246221"/>
          </a:xfrm>
          <a:prstGeom prst="rect">
            <a:avLst/>
          </a:prstGeom>
          <a:noFill/>
        </p:spPr>
        <p:txBody>
          <a:bodyPr wrap="square" rtlCol="0">
            <a:spAutoFit/>
          </a:bodyPr>
          <a:lstStyle/>
          <a:p>
            <a:pPr algn="ctr"/>
            <a:r>
              <a:rPr kumimoji="1" lang="en-US" altLang="ja-JP" sz="1000" b="1" dirty="0"/>
              <a:t>1.4</a:t>
            </a:r>
            <a:endParaRPr kumimoji="1" lang="ja-JP" altLang="en-US" sz="1000" b="1" dirty="0"/>
          </a:p>
        </p:txBody>
      </p:sp>
      <p:sp>
        <p:nvSpPr>
          <p:cNvPr id="58" name="テキスト ボックス 57">
            <a:extLst>
              <a:ext uri="{FF2B5EF4-FFF2-40B4-BE49-F238E27FC236}">
                <a16:creationId xmlns:a16="http://schemas.microsoft.com/office/drawing/2014/main" id="{1C24B1C0-37DF-9D44-8714-D56611933934}"/>
              </a:ext>
            </a:extLst>
          </p:cNvPr>
          <p:cNvSpPr txBox="1"/>
          <p:nvPr/>
        </p:nvSpPr>
        <p:spPr>
          <a:xfrm>
            <a:off x="5549136" y="6135016"/>
            <a:ext cx="849184" cy="246221"/>
          </a:xfrm>
          <a:prstGeom prst="rect">
            <a:avLst/>
          </a:prstGeom>
          <a:noFill/>
        </p:spPr>
        <p:txBody>
          <a:bodyPr wrap="square" rtlCol="0">
            <a:spAutoFit/>
          </a:bodyPr>
          <a:lstStyle/>
          <a:p>
            <a:pPr algn="ctr"/>
            <a:r>
              <a:rPr kumimoji="1" lang="en-US" altLang="ja-JP" sz="1000" b="1" dirty="0"/>
              <a:t>1.2</a:t>
            </a:r>
            <a:endParaRPr kumimoji="1" lang="ja-JP" altLang="en-US" sz="1000" b="1" dirty="0"/>
          </a:p>
        </p:txBody>
      </p:sp>
      <p:sp>
        <p:nvSpPr>
          <p:cNvPr id="61" name="テキスト ボックス 60">
            <a:extLst>
              <a:ext uri="{FF2B5EF4-FFF2-40B4-BE49-F238E27FC236}">
                <a16:creationId xmlns:a16="http://schemas.microsoft.com/office/drawing/2014/main" id="{B2EE8E30-8313-DA4E-B554-E703C6A10A55}"/>
              </a:ext>
            </a:extLst>
          </p:cNvPr>
          <p:cNvSpPr txBox="1"/>
          <p:nvPr/>
        </p:nvSpPr>
        <p:spPr>
          <a:xfrm>
            <a:off x="7165789" y="6786315"/>
            <a:ext cx="3362700" cy="369332"/>
          </a:xfrm>
          <a:prstGeom prst="rect">
            <a:avLst/>
          </a:prstGeom>
          <a:noFill/>
        </p:spPr>
        <p:txBody>
          <a:bodyPr wrap="square" rtlCol="0">
            <a:spAutoFit/>
          </a:bodyPr>
          <a:lstStyle/>
          <a:p>
            <a:pPr algn="ctr"/>
            <a:r>
              <a:rPr kumimoji="1" lang="en-US" altLang="ja-JP" dirty="0"/>
              <a:t>Impression Missing Ratio (%)</a:t>
            </a:r>
            <a:endParaRPr kumimoji="1" lang="ja-JP" altLang="en-US" dirty="0"/>
          </a:p>
        </p:txBody>
      </p:sp>
      <p:sp>
        <p:nvSpPr>
          <p:cNvPr id="62" name="テキスト ボックス 61">
            <a:extLst>
              <a:ext uri="{FF2B5EF4-FFF2-40B4-BE49-F238E27FC236}">
                <a16:creationId xmlns:a16="http://schemas.microsoft.com/office/drawing/2014/main" id="{8534840C-2D44-4141-BBC3-1A614C20C6D4}"/>
              </a:ext>
            </a:extLst>
          </p:cNvPr>
          <p:cNvSpPr txBox="1"/>
          <p:nvPr/>
        </p:nvSpPr>
        <p:spPr>
          <a:xfrm rot="16200000">
            <a:off x="5082586" y="5747256"/>
            <a:ext cx="1225132" cy="369332"/>
          </a:xfrm>
          <a:prstGeom prst="rect">
            <a:avLst/>
          </a:prstGeom>
          <a:noFill/>
        </p:spPr>
        <p:txBody>
          <a:bodyPr wrap="square" rtlCol="0">
            <a:spAutoFit/>
          </a:bodyPr>
          <a:lstStyle/>
          <a:p>
            <a:pPr algn="ctr"/>
            <a:r>
              <a:rPr kumimoji="1" lang="en-US" altLang="ja-JP" dirty="0" err="1"/>
              <a:t>mAP</a:t>
            </a:r>
            <a:r>
              <a:rPr kumimoji="1" lang="en-US" altLang="ja-JP" dirty="0"/>
              <a:t>-test</a:t>
            </a:r>
            <a:endParaRPr kumimoji="1" lang="ja-JP" altLang="en-US" dirty="0"/>
          </a:p>
        </p:txBody>
      </p:sp>
      <p:sp>
        <p:nvSpPr>
          <p:cNvPr id="3" name="AutoShape 2">
            <a:extLst>
              <a:ext uri="{FF2B5EF4-FFF2-40B4-BE49-F238E27FC236}">
                <a16:creationId xmlns:a16="http://schemas.microsoft.com/office/drawing/2014/main" id="{BE35466F-DA0B-C943-95D0-77E7986D5EB2}"/>
              </a:ext>
            </a:extLst>
          </p:cNvPr>
          <p:cNvSpPr>
            <a:spLocks noChangeAspect="1" noChangeArrowheads="1"/>
          </p:cNvSpPr>
          <p:nvPr/>
        </p:nvSpPr>
        <p:spPr bwMode="auto">
          <a:xfrm>
            <a:off x="8847138" y="52562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テキスト ボックス 43">
            <a:extLst>
              <a:ext uri="{FF2B5EF4-FFF2-40B4-BE49-F238E27FC236}">
                <a16:creationId xmlns:a16="http://schemas.microsoft.com/office/drawing/2014/main" id="{2326422F-CBED-9D4E-85A2-9099FF297862}"/>
              </a:ext>
            </a:extLst>
          </p:cNvPr>
          <p:cNvSpPr txBox="1"/>
          <p:nvPr/>
        </p:nvSpPr>
        <p:spPr>
          <a:xfrm>
            <a:off x="7431262" y="6227348"/>
            <a:ext cx="1238202" cy="307777"/>
          </a:xfrm>
          <a:prstGeom prst="rect">
            <a:avLst/>
          </a:prstGeom>
          <a:noFill/>
        </p:spPr>
        <p:txBody>
          <a:bodyPr wrap="square" rtlCol="0">
            <a:spAutoFit/>
          </a:bodyPr>
          <a:lstStyle/>
          <a:p>
            <a:pPr algn="ctr"/>
            <a:r>
              <a:rPr kumimoji="1" lang="en-US" altLang="ja-JP" sz="1400" dirty="0">
                <a:solidFill>
                  <a:srgbClr val="FF0000"/>
                </a:solidFill>
              </a:rPr>
              <a:t>Imp2font</a:t>
            </a:r>
            <a:endParaRPr kumimoji="1" lang="ja-JP" altLang="en-US" sz="1400">
              <a:solidFill>
                <a:srgbClr val="FF0000"/>
              </a:solidFill>
            </a:endParaRPr>
          </a:p>
        </p:txBody>
      </p:sp>
      <p:sp>
        <p:nvSpPr>
          <p:cNvPr id="45" name="テキスト ボックス 44">
            <a:extLst>
              <a:ext uri="{FF2B5EF4-FFF2-40B4-BE49-F238E27FC236}">
                <a16:creationId xmlns:a16="http://schemas.microsoft.com/office/drawing/2014/main" id="{4F1F7960-2B35-F941-AA52-ED38DD5D8695}"/>
              </a:ext>
            </a:extLst>
          </p:cNvPr>
          <p:cNvSpPr txBox="1"/>
          <p:nvPr/>
        </p:nvSpPr>
        <p:spPr>
          <a:xfrm>
            <a:off x="7454150" y="5883369"/>
            <a:ext cx="1238202" cy="307777"/>
          </a:xfrm>
          <a:prstGeom prst="rect">
            <a:avLst/>
          </a:prstGeom>
          <a:noFill/>
        </p:spPr>
        <p:txBody>
          <a:bodyPr wrap="square" rtlCol="0">
            <a:spAutoFit/>
          </a:bodyPr>
          <a:lstStyle/>
          <a:p>
            <a:pPr algn="ctr"/>
            <a:r>
              <a:rPr kumimoji="1" lang="en-US" altLang="ja-JP" sz="1400" dirty="0">
                <a:solidFill>
                  <a:srgbClr val="FF9300"/>
                </a:solidFill>
              </a:rPr>
              <a:t>w/o CMLE</a:t>
            </a:r>
            <a:endParaRPr kumimoji="1" lang="ja-JP" altLang="en-US" sz="1400">
              <a:solidFill>
                <a:srgbClr val="FF9300"/>
              </a:solidFill>
            </a:endParaRPr>
          </a:p>
        </p:txBody>
      </p:sp>
      <p:sp>
        <p:nvSpPr>
          <p:cNvPr id="46" name="テキスト ボックス 45">
            <a:extLst>
              <a:ext uri="{FF2B5EF4-FFF2-40B4-BE49-F238E27FC236}">
                <a16:creationId xmlns:a16="http://schemas.microsoft.com/office/drawing/2014/main" id="{3428F6FF-5853-604D-BFC3-BC9E63B88383}"/>
              </a:ext>
            </a:extLst>
          </p:cNvPr>
          <p:cNvSpPr txBox="1"/>
          <p:nvPr/>
        </p:nvSpPr>
        <p:spPr>
          <a:xfrm>
            <a:off x="7403964" y="5121028"/>
            <a:ext cx="1238202" cy="307777"/>
          </a:xfrm>
          <a:prstGeom prst="rect">
            <a:avLst/>
          </a:prstGeom>
          <a:noFill/>
        </p:spPr>
        <p:txBody>
          <a:bodyPr wrap="square" rtlCol="0">
            <a:spAutoFit/>
          </a:bodyPr>
          <a:lstStyle/>
          <a:p>
            <a:pPr algn="ctr"/>
            <a:r>
              <a:rPr kumimoji="1" lang="en-US" altLang="ja-JP" sz="1400" dirty="0">
                <a:solidFill>
                  <a:schemeClr val="accent5"/>
                </a:solidFill>
              </a:rPr>
              <a:t>Full model</a:t>
            </a:r>
            <a:endParaRPr kumimoji="1" lang="ja-JP" altLang="en-US" sz="1400" dirty="0">
              <a:solidFill>
                <a:schemeClr val="accent5"/>
              </a:solidFill>
            </a:endParaRPr>
          </a:p>
        </p:txBody>
      </p:sp>
      <p:sp>
        <p:nvSpPr>
          <p:cNvPr id="47" name="テキスト ボックス 46">
            <a:extLst>
              <a:ext uri="{FF2B5EF4-FFF2-40B4-BE49-F238E27FC236}">
                <a16:creationId xmlns:a16="http://schemas.microsoft.com/office/drawing/2014/main" id="{63931AAF-ADA1-8B48-BD6B-0790AA688D83}"/>
              </a:ext>
            </a:extLst>
          </p:cNvPr>
          <p:cNvSpPr txBox="1"/>
          <p:nvPr/>
        </p:nvSpPr>
        <p:spPr>
          <a:xfrm>
            <a:off x="7417170" y="5620780"/>
            <a:ext cx="1238202" cy="307777"/>
          </a:xfrm>
          <a:prstGeom prst="rect">
            <a:avLst/>
          </a:prstGeom>
          <a:noFill/>
        </p:spPr>
        <p:txBody>
          <a:bodyPr wrap="square" rtlCol="0">
            <a:spAutoFit/>
          </a:bodyPr>
          <a:lstStyle/>
          <a:p>
            <a:pPr algn="ctr"/>
            <a:r>
              <a:rPr kumimoji="1" lang="en-US" altLang="ja-JP" sz="1400" dirty="0">
                <a:solidFill>
                  <a:srgbClr val="00B050"/>
                </a:solidFill>
              </a:rPr>
              <a:t>w/o ILSC</a:t>
            </a:r>
            <a:endParaRPr kumimoji="1" lang="ja-JP" altLang="en-US" sz="1400" dirty="0">
              <a:solidFill>
                <a:srgbClr val="00B050"/>
              </a:solidFill>
            </a:endParaRPr>
          </a:p>
        </p:txBody>
      </p:sp>
      <p:sp>
        <p:nvSpPr>
          <p:cNvPr id="48" name="テキスト ボックス 47">
            <a:extLst>
              <a:ext uri="{FF2B5EF4-FFF2-40B4-BE49-F238E27FC236}">
                <a16:creationId xmlns:a16="http://schemas.microsoft.com/office/drawing/2014/main" id="{D1686660-D435-4A2B-911A-1FC4538AA493}"/>
              </a:ext>
            </a:extLst>
          </p:cNvPr>
          <p:cNvSpPr txBox="1"/>
          <p:nvPr/>
        </p:nvSpPr>
        <p:spPr>
          <a:xfrm>
            <a:off x="5956648" y="6666236"/>
            <a:ext cx="353860" cy="246221"/>
          </a:xfrm>
          <a:prstGeom prst="rect">
            <a:avLst/>
          </a:prstGeom>
          <a:noFill/>
        </p:spPr>
        <p:txBody>
          <a:bodyPr wrap="square" rtlCol="0">
            <a:spAutoFit/>
          </a:bodyPr>
          <a:lstStyle/>
          <a:p>
            <a:pPr algn="ctr"/>
            <a:r>
              <a:rPr kumimoji="1" lang="en-US" altLang="ja-JP" sz="1000" b="1" dirty="0"/>
              <a:t>10</a:t>
            </a:r>
            <a:endParaRPr kumimoji="1" lang="ja-JP" altLang="en-US" sz="1000" b="1" dirty="0"/>
          </a:p>
        </p:txBody>
      </p:sp>
    </p:spTree>
    <p:extLst>
      <p:ext uri="{BB962C8B-B14F-4D97-AF65-F5344CB8AC3E}">
        <p14:creationId xmlns:p14="http://schemas.microsoft.com/office/powerpoint/2010/main" val="47880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DC371BDE-AFBB-48FE-902D-EB58274BA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801" y="2780550"/>
            <a:ext cx="9772413" cy="5036090"/>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68B2570B-1CFB-406E-AB5A-D5F8B61F6960}"/>
              </a:ext>
            </a:extLst>
          </p:cNvPr>
          <p:cNvSpPr txBox="1"/>
          <p:nvPr/>
        </p:nvSpPr>
        <p:spPr>
          <a:xfrm>
            <a:off x="4353899" y="6265229"/>
            <a:ext cx="7048780" cy="584775"/>
          </a:xfrm>
          <a:prstGeom prst="rect">
            <a:avLst/>
          </a:prstGeom>
          <a:noFill/>
        </p:spPr>
        <p:txBody>
          <a:bodyPr wrap="square" rtlCol="0">
            <a:spAutoFit/>
          </a:bodyPr>
          <a:lstStyle/>
          <a:p>
            <a:pPr algn="ctr"/>
            <a:r>
              <a:rPr kumimoji="1" lang="en-US" altLang="ja-JP" sz="3200" dirty="0">
                <a:solidFill>
                  <a:srgbClr val="FF9300"/>
                </a:solidFill>
              </a:rPr>
              <a:t>w/o CMLE</a:t>
            </a:r>
            <a:endParaRPr kumimoji="1" lang="ja-JP" altLang="en-US" sz="3200" dirty="0">
              <a:solidFill>
                <a:srgbClr val="FF9300"/>
              </a:solidFill>
            </a:endParaRPr>
          </a:p>
        </p:txBody>
      </p:sp>
      <p:sp>
        <p:nvSpPr>
          <p:cNvPr id="25" name="テキスト ボックス 24">
            <a:extLst>
              <a:ext uri="{FF2B5EF4-FFF2-40B4-BE49-F238E27FC236}">
                <a16:creationId xmlns:a16="http://schemas.microsoft.com/office/drawing/2014/main" id="{2FA3EC16-74FF-4128-AA31-BEB70757637C}"/>
              </a:ext>
            </a:extLst>
          </p:cNvPr>
          <p:cNvSpPr txBox="1"/>
          <p:nvPr/>
        </p:nvSpPr>
        <p:spPr>
          <a:xfrm>
            <a:off x="5179190" y="5379800"/>
            <a:ext cx="7048780" cy="584775"/>
          </a:xfrm>
          <a:prstGeom prst="rect">
            <a:avLst/>
          </a:prstGeom>
          <a:noFill/>
        </p:spPr>
        <p:txBody>
          <a:bodyPr wrap="square" rtlCol="0">
            <a:spAutoFit/>
          </a:bodyPr>
          <a:lstStyle/>
          <a:p>
            <a:pPr algn="ctr"/>
            <a:r>
              <a:rPr kumimoji="1" lang="en-US" altLang="ja-JP" sz="3200" dirty="0">
                <a:solidFill>
                  <a:schemeClr val="accent5"/>
                </a:solidFill>
              </a:rPr>
              <a:t>Full model</a:t>
            </a:r>
            <a:endParaRPr kumimoji="1" lang="ja-JP" altLang="en-US" sz="3200" dirty="0">
              <a:solidFill>
                <a:schemeClr val="accent5"/>
              </a:solidFill>
            </a:endParaRPr>
          </a:p>
        </p:txBody>
      </p:sp>
      <p:sp>
        <p:nvSpPr>
          <p:cNvPr id="26" name="テキスト ボックス 25">
            <a:extLst>
              <a:ext uri="{FF2B5EF4-FFF2-40B4-BE49-F238E27FC236}">
                <a16:creationId xmlns:a16="http://schemas.microsoft.com/office/drawing/2014/main" id="{90AEA0E7-E170-4658-828E-566F803FD701}"/>
              </a:ext>
            </a:extLst>
          </p:cNvPr>
          <p:cNvSpPr txBox="1"/>
          <p:nvPr/>
        </p:nvSpPr>
        <p:spPr>
          <a:xfrm>
            <a:off x="1654800" y="5678122"/>
            <a:ext cx="7048780" cy="584775"/>
          </a:xfrm>
          <a:prstGeom prst="rect">
            <a:avLst/>
          </a:prstGeom>
          <a:noFill/>
        </p:spPr>
        <p:txBody>
          <a:bodyPr wrap="square" rtlCol="0">
            <a:spAutoFit/>
          </a:bodyPr>
          <a:lstStyle/>
          <a:p>
            <a:pPr algn="ctr"/>
            <a:r>
              <a:rPr kumimoji="1" lang="en-US" altLang="ja-JP" sz="3200" dirty="0">
                <a:solidFill>
                  <a:srgbClr val="00B050"/>
                </a:solidFill>
              </a:rPr>
              <a:t>w/o ILSC</a:t>
            </a:r>
            <a:endParaRPr kumimoji="1" lang="ja-JP" altLang="en-US" sz="3200" dirty="0">
              <a:solidFill>
                <a:srgbClr val="00B050"/>
              </a:solidFill>
            </a:endParaRPr>
          </a:p>
        </p:txBody>
      </p:sp>
      <p:sp>
        <p:nvSpPr>
          <p:cNvPr id="27" name="テキスト ボックス 26">
            <a:extLst>
              <a:ext uri="{FF2B5EF4-FFF2-40B4-BE49-F238E27FC236}">
                <a16:creationId xmlns:a16="http://schemas.microsoft.com/office/drawing/2014/main" id="{8D025A63-C498-42C8-881F-E88D9B82247D}"/>
              </a:ext>
            </a:extLst>
          </p:cNvPr>
          <p:cNvSpPr txBox="1"/>
          <p:nvPr/>
        </p:nvSpPr>
        <p:spPr>
          <a:xfrm>
            <a:off x="5298941" y="7632412"/>
            <a:ext cx="6809279" cy="523220"/>
          </a:xfrm>
          <a:prstGeom prst="rect">
            <a:avLst/>
          </a:prstGeom>
          <a:noFill/>
        </p:spPr>
        <p:txBody>
          <a:bodyPr wrap="square" rtlCol="0">
            <a:spAutoFit/>
          </a:bodyPr>
          <a:lstStyle/>
          <a:p>
            <a:pPr algn="ctr"/>
            <a:r>
              <a:rPr kumimoji="1" lang="en-US" altLang="ja-JP" sz="2800" dirty="0"/>
              <a:t>Impression label ranking by frequency</a:t>
            </a:r>
            <a:endParaRPr kumimoji="1" lang="ja-JP" altLang="en-US" sz="2800" dirty="0"/>
          </a:p>
        </p:txBody>
      </p:sp>
      <p:sp>
        <p:nvSpPr>
          <p:cNvPr id="10" name="テキスト ボックス 9">
            <a:extLst>
              <a:ext uri="{FF2B5EF4-FFF2-40B4-BE49-F238E27FC236}">
                <a16:creationId xmlns:a16="http://schemas.microsoft.com/office/drawing/2014/main" id="{B447B47D-D462-4E92-B4B0-871D55BFEA32}"/>
              </a:ext>
            </a:extLst>
          </p:cNvPr>
          <p:cNvSpPr txBox="1"/>
          <p:nvPr/>
        </p:nvSpPr>
        <p:spPr>
          <a:xfrm rot="16200000">
            <a:off x="-35123" y="5036985"/>
            <a:ext cx="6809279" cy="523220"/>
          </a:xfrm>
          <a:prstGeom prst="rect">
            <a:avLst/>
          </a:prstGeom>
          <a:noFill/>
        </p:spPr>
        <p:txBody>
          <a:bodyPr wrap="square" rtlCol="0">
            <a:spAutoFit/>
          </a:bodyPr>
          <a:lstStyle/>
          <a:p>
            <a:pPr algn="ctr"/>
            <a:r>
              <a:rPr kumimoji="1" lang="en-US" altLang="ja-JP" sz="2800"/>
              <a:t>mAP-train (%)</a:t>
            </a:r>
            <a:endParaRPr kumimoji="1" lang="ja-JP" altLang="en-US" sz="2800" dirty="0"/>
          </a:p>
        </p:txBody>
      </p:sp>
      <p:pic>
        <p:nvPicPr>
          <p:cNvPr id="1028" name="Picture 4">
            <a:extLst>
              <a:ext uri="{FF2B5EF4-FFF2-40B4-BE49-F238E27FC236}">
                <a16:creationId xmlns:a16="http://schemas.microsoft.com/office/drawing/2014/main" id="{59DDC23E-17A7-44BB-B14D-95D0AC4F9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4208463"/>
            <a:ext cx="462915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881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724D9B5-161A-459D-ACE1-97F743975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217" y="2156063"/>
            <a:ext cx="10626725" cy="5476349"/>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68B2570B-1CFB-406E-AB5A-D5F8B61F6960}"/>
              </a:ext>
            </a:extLst>
          </p:cNvPr>
          <p:cNvSpPr txBox="1"/>
          <p:nvPr/>
        </p:nvSpPr>
        <p:spPr>
          <a:xfrm>
            <a:off x="5461501" y="6070492"/>
            <a:ext cx="7048780" cy="584775"/>
          </a:xfrm>
          <a:prstGeom prst="rect">
            <a:avLst/>
          </a:prstGeom>
          <a:noFill/>
        </p:spPr>
        <p:txBody>
          <a:bodyPr wrap="square" rtlCol="0">
            <a:spAutoFit/>
          </a:bodyPr>
          <a:lstStyle/>
          <a:p>
            <a:pPr algn="ctr"/>
            <a:r>
              <a:rPr kumimoji="1" lang="en-US" altLang="ja-JP" sz="3200" dirty="0">
                <a:solidFill>
                  <a:srgbClr val="FF9300"/>
                </a:solidFill>
              </a:rPr>
              <a:t>w/o CMLE</a:t>
            </a:r>
            <a:endParaRPr kumimoji="1" lang="ja-JP" altLang="en-US" sz="3200" dirty="0">
              <a:solidFill>
                <a:srgbClr val="FF9300"/>
              </a:solidFill>
            </a:endParaRPr>
          </a:p>
        </p:txBody>
      </p:sp>
      <p:sp>
        <p:nvSpPr>
          <p:cNvPr id="25" name="テキスト ボックス 24">
            <a:extLst>
              <a:ext uri="{FF2B5EF4-FFF2-40B4-BE49-F238E27FC236}">
                <a16:creationId xmlns:a16="http://schemas.microsoft.com/office/drawing/2014/main" id="{2FA3EC16-74FF-4128-AA31-BEB70757637C}"/>
              </a:ext>
            </a:extLst>
          </p:cNvPr>
          <p:cNvSpPr txBox="1"/>
          <p:nvPr/>
        </p:nvSpPr>
        <p:spPr>
          <a:xfrm>
            <a:off x="5880230" y="4918135"/>
            <a:ext cx="7048780" cy="584775"/>
          </a:xfrm>
          <a:prstGeom prst="rect">
            <a:avLst/>
          </a:prstGeom>
          <a:noFill/>
        </p:spPr>
        <p:txBody>
          <a:bodyPr wrap="square" rtlCol="0">
            <a:spAutoFit/>
          </a:bodyPr>
          <a:lstStyle/>
          <a:p>
            <a:pPr algn="ctr"/>
            <a:r>
              <a:rPr kumimoji="1" lang="en-US" altLang="ja-JP" sz="3200" dirty="0">
                <a:solidFill>
                  <a:schemeClr val="accent5"/>
                </a:solidFill>
              </a:rPr>
              <a:t>Full model</a:t>
            </a:r>
            <a:endParaRPr kumimoji="1" lang="ja-JP" altLang="en-US" sz="3200" dirty="0">
              <a:solidFill>
                <a:schemeClr val="accent5"/>
              </a:solidFill>
            </a:endParaRPr>
          </a:p>
        </p:txBody>
      </p:sp>
      <p:sp>
        <p:nvSpPr>
          <p:cNvPr id="26" name="テキスト ボックス 25">
            <a:extLst>
              <a:ext uri="{FF2B5EF4-FFF2-40B4-BE49-F238E27FC236}">
                <a16:creationId xmlns:a16="http://schemas.microsoft.com/office/drawing/2014/main" id="{90AEA0E7-E170-4658-828E-566F803FD701}"/>
              </a:ext>
            </a:extLst>
          </p:cNvPr>
          <p:cNvSpPr txBox="1"/>
          <p:nvPr/>
        </p:nvSpPr>
        <p:spPr>
          <a:xfrm>
            <a:off x="1795956" y="5453546"/>
            <a:ext cx="7048780" cy="584775"/>
          </a:xfrm>
          <a:prstGeom prst="rect">
            <a:avLst/>
          </a:prstGeom>
          <a:noFill/>
        </p:spPr>
        <p:txBody>
          <a:bodyPr wrap="square" rtlCol="0">
            <a:spAutoFit/>
          </a:bodyPr>
          <a:lstStyle/>
          <a:p>
            <a:pPr algn="ctr"/>
            <a:r>
              <a:rPr kumimoji="1" lang="en-US" altLang="ja-JP" sz="3200" dirty="0">
                <a:solidFill>
                  <a:srgbClr val="00B050"/>
                </a:solidFill>
              </a:rPr>
              <a:t>w/o ILSC</a:t>
            </a:r>
            <a:endParaRPr kumimoji="1" lang="ja-JP" altLang="en-US" sz="3200" dirty="0">
              <a:solidFill>
                <a:srgbClr val="00B050"/>
              </a:solidFill>
            </a:endParaRPr>
          </a:p>
        </p:txBody>
      </p:sp>
      <p:sp>
        <p:nvSpPr>
          <p:cNvPr id="27" name="テキスト ボックス 26">
            <a:extLst>
              <a:ext uri="{FF2B5EF4-FFF2-40B4-BE49-F238E27FC236}">
                <a16:creationId xmlns:a16="http://schemas.microsoft.com/office/drawing/2014/main" id="{8D025A63-C498-42C8-881F-E88D9B82247D}"/>
              </a:ext>
            </a:extLst>
          </p:cNvPr>
          <p:cNvSpPr txBox="1"/>
          <p:nvPr/>
        </p:nvSpPr>
        <p:spPr>
          <a:xfrm>
            <a:off x="5298941" y="7632412"/>
            <a:ext cx="6809279" cy="523220"/>
          </a:xfrm>
          <a:prstGeom prst="rect">
            <a:avLst/>
          </a:prstGeom>
          <a:noFill/>
        </p:spPr>
        <p:txBody>
          <a:bodyPr wrap="square" rtlCol="0">
            <a:spAutoFit/>
          </a:bodyPr>
          <a:lstStyle/>
          <a:p>
            <a:pPr algn="ctr"/>
            <a:r>
              <a:rPr kumimoji="1" lang="en-US" altLang="ja-JP" sz="2800" dirty="0"/>
              <a:t>Impression label ranking by frequency</a:t>
            </a:r>
            <a:endParaRPr kumimoji="1" lang="ja-JP" altLang="en-US" sz="2800" dirty="0"/>
          </a:p>
        </p:txBody>
      </p:sp>
      <p:sp>
        <p:nvSpPr>
          <p:cNvPr id="10" name="テキスト ボックス 9">
            <a:extLst>
              <a:ext uri="{FF2B5EF4-FFF2-40B4-BE49-F238E27FC236}">
                <a16:creationId xmlns:a16="http://schemas.microsoft.com/office/drawing/2014/main" id="{B447B47D-D462-4E92-B4B0-871D55BFEA32}"/>
              </a:ext>
            </a:extLst>
          </p:cNvPr>
          <p:cNvSpPr txBox="1"/>
          <p:nvPr/>
        </p:nvSpPr>
        <p:spPr>
          <a:xfrm rot="16200000">
            <a:off x="-35123" y="5036985"/>
            <a:ext cx="6809279" cy="523220"/>
          </a:xfrm>
          <a:prstGeom prst="rect">
            <a:avLst/>
          </a:prstGeom>
          <a:noFill/>
        </p:spPr>
        <p:txBody>
          <a:bodyPr wrap="square" rtlCol="0">
            <a:spAutoFit/>
          </a:bodyPr>
          <a:lstStyle/>
          <a:p>
            <a:pPr algn="ctr"/>
            <a:r>
              <a:rPr kumimoji="1" lang="en-US" altLang="ja-JP" sz="2800" dirty="0" err="1"/>
              <a:t>mAP</a:t>
            </a:r>
            <a:r>
              <a:rPr kumimoji="1" lang="en-US" altLang="ja-JP" sz="2800"/>
              <a:t>-test (%)</a:t>
            </a:r>
            <a:endParaRPr kumimoji="1" lang="ja-JP" altLang="en-US" sz="2800" dirty="0"/>
          </a:p>
        </p:txBody>
      </p:sp>
    </p:spTree>
    <p:extLst>
      <p:ext uri="{BB962C8B-B14F-4D97-AF65-F5344CB8AC3E}">
        <p14:creationId xmlns:p14="http://schemas.microsoft.com/office/powerpoint/2010/main" val="3669201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9DDC23E-17A7-44BB-B14D-95D0AC4F9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127" y="2156812"/>
            <a:ext cx="10560085" cy="5475600"/>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68B2570B-1CFB-406E-AB5A-D5F8B61F6960}"/>
              </a:ext>
            </a:extLst>
          </p:cNvPr>
          <p:cNvSpPr txBox="1"/>
          <p:nvPr/>
        </p:nvSpPr>
        <p:spPr>
          <a:xfrm>
            <a:off x="11026373" y="6251911"/>
            <a:ext cx="1888488" cy="584775"/>
          </a:xfrm>
          <a:prstGeom prst="rect">
            <a:avLst/>
          </a:prstGeom>
          <a:noFill/>
        </p:spPr>
        <p:txBody>
          <a:bodyPr wrap="square" rtlCol="0">
            <a:spAutoFit/>
          </a:bodyPr>
          <a:lstStyle/>
          <a:p>
            <a:pPr algn="ctr"/>
            <a:r>
              <a:rPr kumimoji="1" lang="en-US" altLang="ja-JP" sz="3200" dirty="0">
                <a:solidFill>
                  <a:srgbClr val="FF9300"/>
                </a:solidFill>
              </a:rPr>
              <a:t>w/o CMLE</a:t>
            </a:r>
            <a:endParaRPr kumimoji="1" lang="ja-JP" altLang="en-US" sz="3200" dirty="0">
              <a:solidFill>
                <a:srgbClr val="FF9300"/>
              </a:solidFill>
            </a:endParaRPr>
          </a:p>
        </p:txBody>
      </p:sp>
      <p:sp>
        <p:nvSpPr>
          <p:cNvPr id="25" name="テキスト ボックス 24">
            <a:extLst>
              <a:ext uri="{FF2B5EF4-FFF2-40B4-BE49-F238E27FC236}">
                <a16:creationId xmlns:a16="http://schemas.microsoft.com/office/drawing/2014/main" id="{2FA3EC16-74FF-4128-AA31-BEB70757637C}"/>
              </a:ext>
            </a:extLst>
          </p:cNvPr>
          <p:cNvSpPr txBox="1"/>
          <p:nvPr/>
        </p:nvSpPr>
        <p:spPr>
          <a:xfrm>
            <a:off x="4398616" y="5969933"/>
            <a:ext cx="7048780" cy="584775"/>
          </a:xfrm>
          <a:prstGeom prst="rect">
            <a:avLst/>
          </a:prstGeom>
          <a:noFill/>
        </p:spPr>
        <p:txBody>
          <a:bodyPr wrap="square" rtlCol="0">
            <a:spAutoFit/>
          </a:bodyPr>
          <a:lstStyle/>
          <a:p>
            <a:pPr algn="ctr"/>
            <a:r>
              <a:rPr kumimoji="1" lang="en-US" altLang="ja-JP" sz="3200" dirty="0">
                <a:solidFill>
                  <a:schemeClr val="accent5"/>
                </a:solidFill>
              </a:rPr>
              <a:t>Full model</a:t>
            </a:r>
            <a:endParaRPr kumimoji="1" lang="ja-JP" altLang="en-US" sz="3200" dirty="0">
              <a:solidFill>
                <a:schemeClr val="accent5"/>
              </a:solidFill>
            </a:endParaRPr>
          </a:p>
        </p:txBody>
      </p:sp>
      <p:sp>
        <p:nvSpPr>
          <p:cNvPr id="26" name="テキスト ボックス 25">
            <a:extLst>
              <a:ext uri="{FF2B5EF4-FFF2-40B4-BE49-F238E27FC236}">
                <a16:creationId xmlns:a16="http://schemas.microsoft.com/office/drawing/2014/main" id="{90AEA0E7-E170-4658-828E-566F803FD701}"/>
              </a:ext>
            </a:extLst>
          </p:cNvPr>
          <p:cNvSpPr txBox="1"/>
          <p:nvPr/>
        </p:nvSpPr>
        <p:spPr>
          <a:xfrm>
            <a:off x="4310777" y="6544299"/>
            <a:ext cx="1976327" cy="584775"/>
          </a:xfrm>
          <a:prstGeom prst="rect">
            <a:avLst/>
          </a:prstGeom>
          <a:noFill/>
        </p:spPr>
        <p:txBody>
          <a:bodyPr wrap="square" rtlCol="0">
            <a:spAutoFit/>
          </a:bodyPr>
          <a:lstStyle/>
          <a:p>
            <a:pPr algn="ctr"/>
            <a:r>
              <a:rPr kumimoji="1" lang="en-US" altLang="ja-JP" sz="3200" dirty="0">
                <a:solidFill>
                  <a:srgbClr val="00B050"/>
                </a:solidFill>
              </a:rPr>
              <a:t>w/o ILSC</a:t>
            </a:r>
            <a:endParaRPr kumimoji="1" lang="ja-JP" altLang="en-US" sz="3200" dirty="0">
              <a:solidFill>
                <a:srgbClr val="00B050"/>
              </a:solidFill>
            </a:endParaRPr>
          </a:p>
        </p:txBody>
      </p:sp>
      <p:sp>
        <p:nvSpPr>
          <p:cNvPr id="27" name="テキスト ボックス 26">
            <a:extLst>
              <a:ext uri="{FF2B5EF4-FFF2-40B4-BE49-F238E27FC236}">
                <a16:creationId xmlns:a16="http://schemas.microsoft.com/office/drawing/2014/main" id="{8D025A63-C498-42C8-881F-E88D9B82247D}"/>
              </a:ext>
            </a:extLst>
          </p:cNvPr>
          <p:cNvSpPr txBox="1"/>
          <p:nvPr/>
        </p:nvSpPr>
        <p:spPr>
          <a:xfrm>
            <a:off x="5298941" y="7632412"/>
            <a:ext cx="6809279" cy="523220"/>
          </a:xfrm>
          <a:prstGeom prst="rect">
            <a:avLst/>
          </a:prstGeom>
          <a:noFill/>
        </p:spPr>
        <p:txBody>
          <a:bodyPr wrap="square" rtlCol="0">
            <a:spAutoFit/>
          </a:bodyPr>
          <a:lstStyle/>
          <a:p>
            <a:pPr algn="ctr"/>
            <a:r>
              <a:rPr kumimoji="1" lang="en-US" altLang="ja-JP" sz="2800" dirty="0"/>
              <a:t>Impression label ranking by frequency</a:t>
            </a:r>
            <a:endParaRPr kumimoji="1" lang="ja-JP" altLang="en-US" sz="2800" dirty="0"/>
          </a:p>
        </p:txBody>
      </p:sp>
      <p:sp>
        <p:nvSpPr>
          <p:cNvPr id="10" name="テキスト ボックス 9">
            <a:extLst>
              <a:ext uri="{FF2B5EF4-FFF2-40B4-BE49-F238E27FC236}">
                <a16:creationId xmlns:a16="http://schemas.microsoft.com/office/drawing/2014/main" id="{B447B47D-D462-4E92-B4B0-871D55BFEA32}"/>
              </a:ext>
            </a:extLst>
          </p:cNvPr>
          <p:cNvSpPr txBox="1"/>
          <p:nvPr/>
        </p:nvSpPr>
        <p:spPr>
          <a:xfrm rot="16200000">
            <a:off x="631716" y="4791654"/>
            <a:ext cx="5475602" cy="523220"/>
          </a:xfrm>
          <a:prstGeom prst="rect">
            <a:avLst/>
          </a:prstGeom>
          <a:noFill/>
        </p:spPr>
        <p:txBody>
          <a:bodyPr wrap="square" rtlCol="0">
            <a:spAutoFit/>
          </a:bodyPr>
          <a:lstStyle/>
          <a:p>
            <a:pPr algn="ctr"/>
            <a:r>
              <a:rPr kumimoji="1" lang="en-US" altLang="ja-JP" sz="2800"/>
              <a:t>mAP-train (%)</a:t>
            </a:r>
            <a:endParaRPr kumimoji="1" lang="ja-JP" altLang="en-US" sz="2800" dirty="0"/>
          </a:p>
        </p:txBody>
      </p:sp>
      <p:sp>
        <p:nvSpPr>
          <p:cNvPr id="3" name="テキスト ボックス 2">
            <a:extLst>
              <a:ext uri="{FF2B5EF4-FFF2-40B4-BE49-F238E27FC236}">
                <a16:creationId xmlns:a16="http://schemas.microsoft.com/office/drawing/2014/main" id="{85892A3C-B1D5-4E60-8197-A6C25A99EB83}"/>
              </a:ext>
            </a:extLst>
          </p:cNvPr>
          <p:cNvSpPr txBox="1"/>
          <p:nvPr/>
        </p:nvSpPr>
        <p:spPr>
          <a:xfrm>
            <a:off x="4178535" y="1246382"/>
            <a:ext cx="10012677" cy="769441"/>
          </a:xfrm>
          <a:prstGeom prst="rect">
            <a:avLst/>
          </a:prstGeom>
          <a:noFill/>
        </p:spPr>
        <p:txBody>
          <a:bodyPr wrap="none" rtlCol="0">
            <a:spAutoFit/>
          </a:bodyPr>
          <a:lstStyle/>
          <a:p>
            <a:r>
              <a:rPr kumimoji="1" lang="ja-JP" altLang="en-US" sz="4400" b="1" dirty="0">
                <a:latin typeface="メイリオ" panose="020B0604030504040204" pitchFamily="50" charset="-128"/>
                <a:ea typeface="メイリオ" panose="020B0604030504040204" pitchFamily="50" charset="-128"/>
              </a:rPr>
              <a:t>印象語の増加に伴う</a:t>
            </a:r>
            <a:r>
              <a:rPr kumimoji="1" lang="en-US" altLang="ja-JP" sz="4400" b="1" dirty="0" err="1">
                <a:latin typeface="メイリオ" panose="020B0604030504040204" pitchFamily="50" charset="-128"/>
                <a:ea typeface="メイリオ" panose="020B0604030504040204" pitchFamily="50" charset="-128"/>
              </a:rPr>
              <a:t>mAP</a:t>
            </a:r>
            <a:r>
              <a:rPr kumimoji="1" lang="en-US" altLang="ja-JP" sz="4400" b="1" dirty="0">
                <a:latin typeface="メイリオ" panose="020B0604030504040204" pitchFamily="50" charset="-128"/>
                <a:ea typeface="メイリオ" panose="020B0604030504040204" pitchFamily="50" charset="-128"/>
              </a:rPr>
              <a:t>-train</a:t>
            </a:r>
            <a:r>
              <a:rPr kumimoji="1" lang="ja-JP" altLang="en-US" sz="4400" b="1" dirty="0">
                <a:latin typeface="メイリオ" panose="020B0604030504040204" pitchFamily="50" charset="-128"/>
                <a:ea typeface="メイリオ" panose="020B0604030504040204" pitchFamily="50" charset="-128"/>
              </a:rPr>
              <a:t>の推移</a:t>
            </a:r>
          </a:p>
        </p:txBody>
      </p:sp>
    </p:spTree>
    <p:extLst>
      <p:ext uri="{BB962C8B-B14F-4D97-AF65-F5344CB8AC3E}">
        <p14:creationId xmlns:p14="http://schemas.microsoft.com/office/powerpoint/2010/main" val="80870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B3C73D89-5CD5-4184-B884-36786E181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127" y="2156812"/>
            <a:ext cx="10560085" cy="5475600"/>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68B2570B-1CFB-406E-AB5A-D5F8B61F6960}"/>
              </a:ext>
            </a:extLst>
          </p:cNvPr>
          <p:cNvSpPr txBox="1"/>
          <p:nvPr/>
        </p:nvSpPr>
        <p:spPr>
          <a:xfrm>
            <a:off x="6831574" y="6051476"/>
            <a:ext cx="2753277" cy="584775"/>
          </a:xfrm>
          <a:prstGeom prst="rect">
            <a:avLst/>
          </a:prstGeom>
          <a:noFill/>
        </p:spPr>
        <p:txBody>
          <a:bodyPr wrap="square" rtlCol="0">
            <a:spAutoFit/>
          </a:bodyPr>
          <a:lstStyle/>
          <a:p>
            <a:pPr algn="ctr"/>
            <a:r>
              <a:rPr kumimoji="1" lang="en-US" altLang="ja-JP" sz="3200" dirty="0">
                <a:solidFill>
                  <a:srgbClr val="FF9300"/>
                </a:solidFill>
              </a:rPr>
              <a:t>w/o CMLE</a:t>
            </a:r>
            <a:endParaRPr kumimoji="1" lang="ja-JP" altLang="en-US" sz="3200" dirty="0">
              <a:solidFill>
                <a:srgbClr val="FF9300"/>
              </a:solidFill>
            </a:endParaRPr>
          </a:p>
        </p:txBody>
      </p:sp>
      <p:sp>
        <p:nvSpPr>
          <p:cNvPr id="25" name="テキスト ボックス 24">
            <a:extLst>
              <a:ext uri="{FF2B5EF4-FFF2-40B4-BE49-F238E27FC236}">
                <a16:creationId xmlns:a16="http://schemas.microsoft.com/office/drawing/2014/main" id="{2FA3EC16-74FF-4128-AA31-BEB70757637C}"/>
              </a:ext>
            </a:extLst>
          </p:cNvPr>
          <p:cNvSpPr txBox="1"/>
          <p:nvPr/>
        </p:nvSpPr>
        <p:spPr>
          <a:xfrm>
            <a:off x="4872166" y="5520778"/>
            <a:ext cx="3304274" cy="584775"/>
          </a:xfrm>
          <a:prstGeom prst="rect">
            <a:avLst/>
          </a:prstGeom>
          <a:noFill/>
        </p:spPr>
        <p:txBody>
          <a:bodyPr wrap="square" rtlCol="0">
            <a:spAutoFit/>
          </a:bodyPr>
          <a:lstStyle/>
          <a:p>
            <a:pPr algn="ctr"/>
            <a:r>
              <a:rPr kumimoji="1" lang="en-US" altLang="ja-JP" sz="3200" dirty="0">
                <a:solidFill>
                  <a:schemeClr val="accent5"/>
                </a:solidFill>
              </a:rPr>
              <a:t>Full model</a:t>
            </a:r>
            <a:endParaRPr kumimoji="1" lang="ja-JP" altLang="en-US" sz="3200" dirty="0">
              <a:solidFill>
                <a:schemeClr val="accent5"/>
              </a:solidFill>
            </a:endParaRPr>
          </a:p>
        </p:txBody>
      </p:sp>
      <p:sp>
        <p:nvSpPr>
          <p:cNvPr id="26" name="テキスト ボックス 25">
            <a:extLst>
              <a:ext uri="{FF2B5EF4-FFF2-40B4-BE49-F238E27FC236}">
                <a16:creationId xmlns:a16="http://schemas.microsoft.com/office/drawing/2014/main" id="{90AEA0E7-E170-4658-828E-566F803FD701}"/>
              </a:ext>
            </a:extLst>
          </p:cNvPr>
          <p:cNvSpPr txBox="1"/>
          <p:nvPr/>
        </p:nvSpPr>
        <p:spPr>
          <a:xfrm>
            <a:off x="4649830" y="6614506"/>
            <a:ext cx="3304274" cy="584775"/>
          </a:xfrm>
          <a:prstGeom prst="rect">
            <a:avLst/>
          </a:prstGeom>
          <a:noFill/>
        </p:spPr>
        <p:txBody>
          <a:bodyPr wrap="square" rtlCol="0">
            <a:spAutoFit/>
          </a:bodyPr>
          <a:lstStyle/>
          <a:p>
            <a:pPr algn="ctr"/>
            <a:r>
              <a:rPr kumimoji="1" lang="en-US" altLang="ja-JP" sz="3200" dirty="0">
                <a:solidFill>
                  <a:srgbClr val="00B050"/>
                </a:solidFill>
              </a:rPr>
              <a:t>w/o ILSC</a:t>
            </a:r>
            <a:endParaRPr kumimoji="1" lang="ja-JP" altLang="en-US" sz="3200" dirty="0">
              <a:solidFill>
                <a:srgbClr val="00B050"/>
              </a:solidFill>
            </a:endParaRPr>
          </a:p>
        </p:txBody>
      </p:sp>
      <p:sp>
        <p:nvSpPr>
          <p:cNvPr id="27" name="テキスト ボックス 26">
            <a:extLst>
              <a:ext uri="{FF2B5EF4-FFF2-40B4-BE49-F238E27FC236}">
                <a16:creationId xmlns:a16="http://schemas.microsoft.com/office/drawing/2014/main" id="{8D025A63-C498-42C8-881F-E88D9B82247D}"/>
              </a:ext>
            </a:extLst>
          </p:cNvPr>
          <p:cNvSpPr txBox="1"/>
          <p:nvPr/>
        </p:nvSpPr>
        <p:spPr>
          <a:xfrm>
            <a:off x="5298941" y="7632412"/>
            <a:ext cx="6809279" cy="523220"/>
          </a:xfrm>
          <a:prstGeom prst="rect">
            <a:avLst/>
          </a:prstGeom>
          <a:noFill/>
        </p:spPr>
        <p:txBody>
          <a:bodyPr wrap="square" rtlCol="0">
            <a:spAutoFit/>
          </a:bodyPr>
          <a:lstStyle/>
          <a:p>
            <a:pPr algn="ctr"/>
            <a:r>
              <a:rPr kumimoji="1" lang="en-US" altLang="ja-JP" sz="2800" dirty="0"/>
              <a:t>Impression label ranking by frequency</a:t>
            </a:r>
            <a:endParaRPr kumimoji="1" lang="ja-JP" altLang="en-US" sz="2800" dirty="0"/>
          </a:p>
        </p:txBody>
      </p:sp>
      <p:sp>
        <p:nvSpPr>
          <p:cNvPr id="10" name="テキスト ボックス 9">
            <a:extLst>
              <a:ext uri="{FF2B5EF4-FFF2-40B4-BE49-F238E27FC236}">
                <a16:creationId xmlns:a16="http://schemas.microsoft.com/office/drawing/2014/main" id="{B447B47D-D462-4E92-B4B0-871D55BFEA32}"/>
              </a:ext>
            </a:extLst>
          </p:cNvPr>
          <p:cNvSpPr txBox="1"/>
          <p:nvPr/>
        </p:nvSpPr>
        <p:spPr>
          <a:xfrm rot="16200000">
            <a:off x="1555831" y="4633002"/>
            <a:ext cx="3626822" cy="523220"/>
          </a:xfrm>
          <a:prstGeom prst="rect">
            <a:avLst/>
          </a:prstGeom>
          <a:noFill/>
        </p:spPr>
        <p:txBody>
          <a:bodyPr wrap="square" rtlCol="0">
            <a:spAutoFit/>
          </a:bodyPr>
          <a:lstStyle/>
          <a:p>
            <a:pPr algn="ctr"/>
            <a:r>
              <a:rPr kumimoji="1" lang="en-US" altLang="ja-JP" sz="2800" dirty="0" err="1"/>
              <a:t>mAP</a:t>
            </a:r>
            <a:r>
              <a:rPr kumimoji="1" lang="en-US" altLang="ja-JP" sz="2800" dirty="0"/>
              <a:t>-test (%)</a:t>
            </a:r>
            <a:endParaRPr kumimoji="1" lang="ja-JP" altLang="en-US" sz="2800" dirty="0"/>
          </a:p>
        </p:txBody>
      </p:sp>
      <p:sp>
        <p:nvSpPr>
          <p:cNvPr id="11" name="テキスト ボックス 10">
            <a:extLst>
              <a:ext uri="{FF2B5EF4-FFF2-40B4-BE49-F238E27FC236}">
                <a16:creationId xmlns:a16="http://schemas.microsoft.com/office/drawing/2014/main" id="{A9D580EE-87A8-42A1-AC5D-1C7D9B65A10E}"/>
              </a:ext>
            </a:extLst>
          </p:cNvPr>
          <p:cNvSpPr txBox="1"/>
          <p:nvPr/>
        </p:nvSpPr>
        <p:spPr>
          <a:xfrm>
            <a:off x="4178535" y="1246382"/>
            <a:ext cx="9744399" cy="769441"/>
          </a:xfrm>
          <a:prstGeom prst="rect">
            <a:avLst/>
          </a:prstGeom>
          <a:noFill/>
        </p:spPr>
        <p:txBody>
          <a:bodyPr wrap="none" rtlCol="0">
            <a:spAutoFit/>
          </a:bodyPr>
          <a:lstStyle/>
          <a:p>
            <a:r>
              <a:rPr kumimoji="1" lang="ja-JP" altLang="en-US" sz="4400" b="1" dirty="0">
                <a:latin typeface="メイリオ" panose="020B0604030504040204" pitchFamily="50" charset="-128"/>
                <a:ea typeface="メイリオ" panose="020B0604030504040204" pitchFamily="50" charset="-128"/>
              </a:rPr>
              <a:t>印象語の増加に伴う</a:t>
            </a:r>
            <a:r>
              <a:rPr kumimoji="1" lang="en-US" altLang="ja-JP" sz="4400" b="1" dirty="0" err="1">
                <a:latin typeface="メイリオ" panose="020B0604030504040204" pitchFamily="50" charset="-128"/>
                <a:ea typeface="メイリオ" panose="020B0604030504040204" pitchFamily="50" charset="-128"/>
              </a:rPr>
              <a:t>mAP</a:t>
            </a:r>
            <a:r>
              <a:rPr kumimoji="1" lang="en-US" altLang="ja-JP" sz="4400" b="1" dirty="0">
                <a:latin typeface="メイリオ" panose="020B0604030504040204" pitchFamily="50" charset="-128"/>
                <a:ea typeface="メイリオ" panose="020B0604030504040204" pitchFamily="50" charset="-128"/>
              </a:rPr>
              <a:t>-test</a:t>
            </a:r>
            <a:r>
              <a:rPr kumimoji="1" lang="ja-JP" altLang="en-US" sz="4400" b="1" dirty="0">
                <a:latin typeface="メイリオ" panose="020B0604030504040204" pitchFamily="50" charset="-128"/>
                <a:ea typeface="メイリオ" panose="020B0604030504040204" pitchFamily="50" charset="-128"/>
              </a:rPr>
              <a:t>の推移</a:t>
            </a:r>
          </a:p>
        </p:txBody>
      </p:sp>
    </p:spTree>
    <p:extLst>
      <p:ext uri="{BB962C8B-B14F-4D97-AF65-F5344CB8AC3E}">
        <p14:creationId xmlns:p14="http://schemas.microsoft.com/office/powerpoint/2010/main" val="2329835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正方形/長方形 219">
            <a:extLst>
              <a:ext uri="{FF2B5EF4-FFF2-40B4-BE49-F238E27FC236}">
                <a16:creationId xmlns:a16="http://schemas.microsoft.com/office/drawing/2014/main" id="{06EB480B-D5B8-8640-B904-B415EDF48D0D}"/>
              </a:ext>
            </a:extLst>
          </p:cNvPr>
          <p:cNvSpPr/>
          <p:nvPr/>
        </p:nvSpPr>
        <p:spPr>
          <a:xfrm>
            <a:off x="9526676" y="7513152"/>
            <a:ext cx="335064" cy="330723"/>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ja-JP" altLang="en-US" dirty="0">
              <a:solidFill>
                <a:schemeClr val="tx1"/>
              </a:solidFill>
            </a:endParaRPr>
          </a:p>
        </p:txBody>
      </p:sp>
      <p:cxnSp>
        <p:nvCxnSpPr>
          <p:cNvPr id="113" name="直線コネクタ 112">
            <a:extLst>
              <a:ext uri="{FF2B5EF4-FFF2-40B4-BE49-F238E27FC236}">
                <a16:creationId xmlns:a16="http://schemas.microsoft.com/office/drawing/2014/main" id="{355BB7BA-7B83-4E37-9775-17114B4251DF}"/>
              </a:ext>
            </a:extLst>
          </p:cNvPr>
          <p:cNvCxnSpPr>
            <a:cxnSpLocks/>
          </p:cNvCxnSpPr>
          <p:nvPr/>
        </p:nvCxnSpPr>
        <p:spPr>
          <a:xfrm>
            <a:off x="1199638" y="2916619"/>
            <a:ext cx="15633254" cy="0"/>
          </a:xfrm>
          <a:prstGeom prst="line">
            <a:avLst/>
          </a:prstGeom>
          <a:ln w="38100">
            <a:solidFill>
              <a:schemeClr val="accent3">
                <a:lumMod val="40000"/>
                <a:lumOff val="60000"/>
              </a:schemeClr>
            </a:solidFill>
            <a:prstDash val="dash"/>
          </a:ln>
        </p:spPr>
        <p:style>
          <a:lnRef idx="1">
            <a:schemeClr val="accent3"/>
          </a:lnRef>
          <a:fillRef idx="0">
            <a:schemeClr val="accent3"/>
          </a:fillRef>
          <a:effectRef idx="0">
            <a:schemeClr val="accent3"/>
          </a:effectRef>
          <a:fontRef idx="minor">
            <a:schemeClr val="tx1"/>
          </a:fontRef>
        </p:style>
      </p:cxnSp>
      <p:grpSp>
        <p:nvGrpSpPr>
          <p:cNvPr id="2" name="グループ化 1">
            <a:extLst>
              <a:ext uri="{FF2B5EF4-FFF2-40B4-BE49-F238E27FC236}">
                <a16:creationId xmlns:a16="http://schemas.microsoft.com/office/drawing/2014/main" id="{A3E03F35-975B-4543-8433-2DB1C9627FFF}"/>
              </a:ext>
            </a:extLst>
          </p:cNvPr>
          <p:cNvGrpSpPr/>
          <p:nvPr/>
        </p:nvGrpSpPr>
        <p:grpSpPr>
          <a:xfrm>
            <a:off x="2106585" y="1086447"/>
            <a:ext cx="2398542" cy="1638780"/>
            <a:chOff x="2106585" y="1086447"/>
            <a:chExt cx="2398542" cy="1638780"/>
          </a:xfrm>
        </p:grpSpPr>
        <p:grpSp>
          <p:nvGrpSpPr>
            <p:cNvPr id="115" name="グループ化 114">
              <a:extLst>
                <a:ext uri="{FF2B5EF4-FFF2-40B4-BE49-F238E27FC236}">
                  <a16:creationId xmlns:a16="http://schemas.microsoft.com/office/drawing/2014/main" id="{710BFFC5-9ADE-480C-9395-B309F267BB60}"/>
                </a:ext>
              </a:extLst>
            </p:cNvPr>
            <p:cNvGrpSpPr/>
            <p:nvPr/>
          </p:nvGrpSpPr>
          <p:grpSpPr>
            <a:xfrm>
              <a:off x="2967703" y="1086447"/>
              <a:ext cx="685117" cy="807129"/>
              <a:chOff x="1733264" y="10721011"/>
              <a:chExt cx="783078" cy="922166"/>
            </a:xfrm>
          </p:grpSpPr>
          <p:sp>
            <p:nvSpPr>
              <p:cNvPr id="117" name="台形 116">
                <a:extLst>
                  <a:ext uri="{FF2B5EF4-FFF2-40B4-BE49-F238E27FC236}">
                    <a16:creationId xmlns:a16="http://schemas.microsoft.com/office/drawing/2014/main" id="{8419A543-A63C-4D36-B99C-75DF1BD456CB}"/>
                  </a:ext>
                </a:extLst>
              </p:cNvPr>
              <p:cNvSpPr/>
              <p:nvPr/>
            </p:nvSpPr>
            <p:spPr>
              <a:xfrm rot="16200000" flipH="1">
                <a:off x="1663720" y="10790555"/>
                <a:ext cx="922166" cy="783078"/>
              </a:xfrm>
              <a:prstGeom prst="trapezoid">
                <a:avLst>
                  <a:gd name="adj" fmla="val 36111"/>
                </a:avLst>
              </a:prstGeom>
              <a:solidFill>
                <a:srgbClr val="EB9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sz="1600" dirty="0">
                  <a:solidFill>
                    <a:schemeClr val="tx1"/>
                  </a:solidFill>
                </a:endParaRPr>
              </a:p>
            </p:txBody>
          </p:sp>
          <p:sp>
            <p:nvSpPr>
              <p:cNvPr id="118" name="テキスト ボックス 117">
                <a:extLst>
                  <a:ext uri="{FF2B5EF4-FFF2-40B4-BE49-F238E27FC236}">
                    <a16:creationId xmlns:a16="http://schemas.microsoft.com/office/drawing/2014/main" id="{5187AB8C-16BD-48D2-9B81-A598A4E5B9ED}"/>
                  </a:ext>
                </a:extLst>
              </p:cNvPr>
              <p:cNvSpPr txBox="1"/>
              <p:nvPr/>
            </p:nvSpPr>
            <p:spPr>
              <a:xfrm>
                <a:off x="1954669" y="10951260"/>
                <a:ext cx="397955" cy="457319"/>
              </a:xfrm>
              <a:prstGeom prst="rect">
                <a:avLst/>
              </a:prstGeom>
              <a:noFill/>
            </p:spPr>
            <p:txBody>
              <a:bodyPr wrap="none" rtlCol="0">
                <a:spAutoFit/>
              </a:bodyPr>
              <a:lstStyle/>
              <a:p>
                <a:pPr marL="0" lvl="2" algn="ctr"/>
                <a:r>
                  <a:rPr lang="en-US" altLang="ja-JP" sz="2000" b="1" dirty="0"/>
                  <a:t>G</a:t>
                </a:r>
                <a:endParaRPr lang="ja-JP" altLang="en-US" sz="2000" b="1" dirty="0"/>
              </a:p>
            </p:txBody>
          </p:sp>
        </p:grpSp>
        <p:sp>
          <p:nvSpPr>
            <p:cNvPr id="116" name="テキスト ボックス 115">
              <a:extLst>
                <a:ext uri="{FF2B5EF4-FFF2-40B4-BE49-F238E27FC236}">
                  <a16:creationId xmlns:a16="http://schemas.microsoft.com/office/drawing/2014/main" id="{0E30740E-9159-483E-9386-7AA7DE075E74}"/>
                </a:ext>
              </a:extLst>
            </p:cNvPr>
            <p:cNvSpPr txBox="1"/>
            <p:nvPr/>
          </p:nvSpPr>
          <p:spPr>
            <a:xfrm>
              <a:off x="2106585" y="2017341"/>
              <a:ext cx="2398542" cy="707886"/>
            </a:xfrm>
            <a:prstGeom prst="rect">
              <a:avLst/>
            </a:prstGeom>
            <a:noFill/>
          </p:spPr>
          <p:txBody>
            <a:bodyPr wrap="square" rtlCol="0">
              <a:spAutoFit/>
            </a:bodyPr>
            <a:lstStyle/>
            <a:p>
              <a:pPr algn="ctr"/>
              <a:r>
                <a:rPr kumimoji="1" lang="en-US" altLang="ja-JP" sz="2000" dirty="0"/>
                <a:t>Progressive</a:t>
              </a:r>
            </a:p>
            <a:p>
              <a:pPr algn="ctr"/>
              <a:r>
                <a:rPr kumimoji="1" lang="en-US" altLang="ja-JP" sz="2000" dirty="0"/>
                <a:t>Generator</a:t>
              </a:r>
              <a:endParaRPr kumimoji="1" lang="ja-JP" altLang="en-US" sz="2000" dirty="0"/>
            </a:p>
          </p:txBody>
        </p:sp>
      </p:grpSp>
      <p:grpSp>
        <p:nvGrpSpPr>
          <p:cNvPr id="124" name="グループ化 123">
            <a:extLst>
              <a:ext uri="{FF2B5EF4-FFF2-40B4-BE49-F238E27FC236}">
                <a16:creationId xmlns:a16="http://schemas.microsoft.com/office/drawing/2014/main" id="{96008195-7B23-4216-81BC-07F2B8B5F5B2}"/>
              </a:ext>
            </a:extLst>
          </p:cNvPr>
          <p:cNvGrpSpPr/>
          <p:nvPr/>
        </p:nvGrpSpPr>
        <p:grpSpPr>
          <a:xfrm>
            <a:off x="3960263" y="1111146"/>
            <a:ext cx="1827743" cy="1805474"/>
            <a:chOff x="4956351" y="10216537"/>
            <a:chExt cx="2089080" cy="2062800"/>
          </a:xfrm>
        </p:grpSpPr>
        <p:grpSp>
          <p:nvGrpSpPr>
            <p:cNvPr id="125" name="グループ化 124">
              <a:extLst>
                <a:ext uri="{FF2B5EF4-FFF2-40B4-BE49-F238E27FC236}">
                  <a16:creationId xmlns:a16="http://schemas.microsoft.com/office/drawing/2014/main" id="{E90B4A8B-8C74-409C-81A6-F97C991837A5}"/>
                </a:ext>
              </a:extLst>
            </p:cNvPr>
            <p:cNvGrpSpPr/>
            <p:nvPr/>
          </p:nvGrpSpPr>
          <p:grpSpPr>
            <a:xfrm>
              <a:off x="5609352" y="10216537"/>
              <a:ext cx="783078" cy="922166"/>
              <a:chOff x="6136061" y="1469849"/>
              <a:chExt cx="783078" cy="922166"/>
            </a:xfrm>
          </p:grpSpPr>
          <p:sp>
            <p:nvSpPr>
              <p:cNvPr id="127" name="台形 126">
                <a:extLst>
                  <a:ext uri="{FF2B5EF4-FFF2-40B4-BE49-F238E27FC236}">
                    <a16:creationId xmlns:a16="http://schemas.microsoft.com/office/drawing/2014/main" id="{51CB0928-4AB3-408E-A076-E4E4FF3A6344}"/>
                  </a:ext>
                </a:extLst>
              </p:cNvPr>
              <p:cNvSpPr/>
              <p:nvPr/>
            </p:nvSpPr>
            <p:spPr>
              <a:xfrm rot="5400000">
                <a:off x="6066517" y="1539393"/>
                <a:ext cx="922166" cy="783078"/>
              </a:xfrm>
              <a:prstGeom prst="trapezoid">
                <a:avLst>
                  <a:gd name="adj" fmla="val 36111"/>
                </a:avLst>
              </a:prstGeom>
              <a:solidFill>
                <a:srgbClr val="5608F9">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sz="1600">
                  <a:solidFill>
                    <a:schemeClr val="tx1"/>
                  </a:solidFill>
                </a:endParaRPr>
              </a:p>
            </p:txBody>
          </p:sp>
          <p:sp>
            <p:nvSpPr>
              <p:cNvPr id="128" name="テキスト ボックス 127">
                <a:extLst>
                  <a:ext uri="{FF2B5EF4-FFF2-40B4-BE49-F238E27FC236}">
                    <a16:creationId xmlns:a16="http://schemas.microsoft.com/office/drawing/2014/main" id="{BA4CBEB3-68A1-4126-B4C3-A1D06B50113A}"/>
                  </a:ext>
                </a:extLst>
              </p:cNvPr>
              <p:cNvSpPr txBox="1"/>
              <p:nvPr/>
            </p:nvSpPr>
            <p:spPr>
              <a:xfrm>
                <a:off x="6188461" y="1691754"/>
                <a:ext cx="678281" cy="457319"/>
              </a:xfrm>
              <a:prstGeom prst="rect">
                <a:avLst/>
              </a:prstGeom>
              <a:noFill/>
            </p:spPr>
            <p:txBody>
              <a:bodyPr wrap="none" rtlCol="0">
                <a:spAutoFit/>
              </a:bodyPr>
              <a:lstStyle/>
              <a:p>
                <a:pPr marL="0" lvl="2" algn="ctr"/>
                <a:r>
                  <a:rPr lang="en-US" altLang="ja-JP" sz="2000" b="1" dirty="0"/>
                  <a:t>D/C</a:t>
                </a:r>
                <a:endParaRPr lang="ja-JP" altLang="en-US" sz="2000" b="1" dirty="0"/>
              </a:p>
            </p:txBody>
          </p:sp>
        </p:grpSp>
        <p:sp>
          <p:nvSpPr>
            <p:cNvPr id="126" name="テキスト ボックス 125">
              <a:extLst>
                <a:ext uri="{FF2B5EF4-FFF2-40B4-BE49-F238E27FC236}">
                  <a16:creationId xmlns:a16="http://schemas.microsoft.com/office/drawing/2014/main" id="{625AF801-59FE-4045-8F54-88CB64AE7AA1}"/>
                </a:ext>
              </a:extLst>
            </p:cNvPr>
            <p:cNvSpPr txBox="1"/>
            <p:nvPr/>
          </p:nvSpPr>
          <p:spPr>
            <a:xfrm>
              <a:off x="4956351" y="11118450"/>
              <a:ext cx="2089080" cy="1160887"/>
            </a:xfrm>
            <a:prstGeom prst="rect">
              <a:avLst/>
            </a:prstGeom>
            <a:noFill/>
          </p:spPr>
          <p:txBody>
            <a:bodyPr wrap="none" rtlCol="0">
              <a:spAutoFit/>
            </a:bodyPr>
            <a:lstStyle/>
            <a:p>
              <a:pPr algn="ctr"/>
              <a:r>
                <a:rPr kumimoji="1" lang="en-US" altLang="ja-JP" sz="2000" dirty="0"/>
                <a:t>Progressive</a:t>
              </a:r>
            </a:p>
            <a:p>
              <a:pPr algn="ctr"/>
              <a:r>
                <a:rPr kumimoji="1" lang="en-US" altLang="ja-JP" sz="2000" dirty="0"/>
                <a:t>Discriminator</a:t>
              </a:r>
            </a:p>
            <a:p>
              <a:pPr algn="ctr"/>
              <a:r>
                <a:rPr kumimoji="1" lang="en-US" altLang="ja-JP" sz="2000" dirty="0"/>
                <a:t>+ aux. classifier </a:t>
              </a:r>
            </a:p>
          </p:txBody>
        </p:sp>
      </p:grpSp>
      <p:grpSp>
        <p:nvGrpSpPr>
          <p:cNvPr id="129" name="グループ化 128">
            <a:extLst>
              <a:ext uri="{FF2B5EF4-FFF2-40B4-BE49-F238E27FC236}">
                <a16:creationId xmlns:a16="http://schemas.microsoft.com/office/drawing/2014/main" id="{CDD2A05F-3A3D-4852-B5D2-D0AD604CB29A}"/>
              </a:ext>
            </a:extLst>
          </p:cNvPr>
          <p:cNvGrpSpPr/>
          <p:nvPr/>
        </p:nvGrpSpPr>
        <p:grpSpPr>
          <a:xfrm>
            <a:off x="1261279" y="1213042"/>
            <a:ext cx="1386726" cy="1509215"/>
            <a:chOff x="7375423" y="10361171"/>
            <a:chExt cx="1585005" cy="1724317"/>
          </a:xfrm>
        </p:grpSpPr>
        <p:grpSp>
          <p:nvGrpSpPr>
            <p:cNvPr id="130" name="グループ化 129">
              <a:extLst>
                <a:ext uri="{FF2B5EF4-FFF2-40B4-BE49-F238E27FC236}">
                  <a16:creationId xmlns:a16="http://schemas.microsoft.com/office/drawing/2014/main" id="{57DE8C8C-F021-4C88-8228-9D1E93CDF669}"/>
                </a:ext>
              </a:extLst>
            </p:cNvPr>
            <p:cNvGrpSpPr/>
            <p:nvPr/>
          </p:nvGrpSpPr>
          <p:grpSpPr>
            <a:xfrm>
              <a:off x="7837889" y="10361171"/>
              <a:ext cx="668838" cy="632898"/>
              <a:chOff x="10668406" y="9036624"/>
              <a:chExt cx="668838" cy="632898"/>
            </a:xfrm>
          </p:grpSpPr>
          <p:sp>
            <p:nvSpPr>
              <p:cNvPr id="132" name="台形 131">
                <a:extLst>
                  <a:ext uri="{FF2B5EF4-FFF2-40B4-BE49-F238E27FC236}">
                    <a16:creationId xmlns:a16="http://schemas.microsoft.com/office/drawing/2014/main" id="{17A12312-051E-4C2D-9CC2-67F9EAF26F0D}"/>
                  </a:ext>
                </a:extLst>
              </p:cNvPr>
              <p:cNvSpPr/>
              <p:nvPr/>
            </p:nvSpPr>
            <p:spPr>
              <a:xfrm rot="5400000">
                <a:off x="10686376" y="9018654"/>
                <a:ext cx="632898" cy="668838"/>
              </a:xfrm>
              <a:prstGeom prst="trapezoid">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sz="1600">
                  <a:solidFill>
                    <a:schemeClr val="tx1"/>
                  </a:solidFill>
                </a:endParaRPr>
              </a:p>
            </p:txBody>
          </p:sp>
          <p:sp>
            <p:nvSpPr>
              <p:cNvPr id="133" name="テキスト ボックス 132">
                <a:extLst>
                  <a:ext uri="{FF2B5EF4-FFF2-40B4-BE49-F238E27FC236}">
                    <a16:creationId xmlns:a16="http://schemas.microsoft.com/office/drawing/2014/main" id="{F1C7C46E-C10D-46BE-82B5-C39609738567}"/>
                  </a:ext>
                </a:extLst>
              </p:cNvPr>
              <p:cNvSpPr txBox="1"/>
              <p:nvPr/>
            </p:nvSpPr>
            <p:spPr>
              <a:xfrm>
                <a:off x="10779527" y="9122243"/>
                <a:ext cx="432767" cy="457319"/>
              </a:xfrm>
              <a:prstGeom prst="rect">
                <a:avLst/>
              </a:prstGeom>
              <a:noFill/>
            </p:spPr>
            <p:txBody>
              <a:bodyPr wrap="none" rtlCol="0">
                <a:spAutoFit/>
              </a:bodyPr>
              <a:lstStyle/>
              <a:p>
                <a:pPr marL="0" lvl="2" algn="ctr"/>
                <a:r>
                  <a:rPr lang="en-US" altLang="ja-JP" sz="2000" b="1" dirty="0"/>
                  <a:t>IE</a:t>
                </a:r>
                <a:endParaRPr lang="ja-JP" altLang="en-US" sz="2000" b="1" dirty="0"/>
              </a:p>
            </p:txBody>
          </p:sp>
        </p:grpSp>
        <p:sp>
          <p:nvSpPr>
            <p:cNvPr id="131" name="テキスト ボックス 130">
              <a:extLst>
                <a:ext uri="{FF2B5EF4-FFF2-40B4-BE49-F238E27FC236}">
                  <a16:creationId xmlns:a16="http://schemas.microsoft.com/office/drawing/2014/main" id="{92836C46-5AE1-486C-8D49-10F6D41E76DA}"/>
                </a:ext>
              </a:extLst>
            </p:cNvPr>
            <p:cNvSpPr txBox="1"/>
            <p:nvPr/>
          </p:nvSpPr>
          <p:spPr>
            <a:xfrm>
              <a:off x="7375423" y="11276386"/>
              <a:ext cx="1585005" cy="809102"/>
            </a:xfrm>
            <a:prstGeom prst="rect">
              <a:avLst/>
            </a:prstGeom>
            <a:noFill/>
          </p:spPr>
          <p:txBody>
            <a:bodyPr wrap="none" rtlCol="0">
              <a:spAutoFit/>
            </a:bodyPr>
            <a:lstStyle/>
            <a:p>
              <a:pPr algn="ctr"/>
              <a:r>
                <a:rPr kumimoji="1" lang="en-US" altLang="ja-JP" sz="2000" dirty="0"/>
                <a:t>impression </a:t>
              </a:r>
            </a:p>
            <a:p>
              <a:pPr algn="ctr"/>
              <a:r>
                <a:rPr kumimoji="1" lang="en-US" altLang="ja-JP" sz="2000" dirty="0"/>
                <a:t>embedding</a:t>
              </a:r>
            </a:p>
          </p:txBody>
        </p:sp>
      </p:grpSp>
      <p:sp>
        <p:nvSpPr>
          <p:cNvPr id="135" name="テキスト ボックス 134">
            <a:extLst>
              <a:ext uri="{FF2B5EF4-FFF2-40B4-BE49-F238E27FC236}">
                <a16:creationId xmlns:a16="http://schemas.microsoft.com/office/drawing/2014/main" id="{7D57117A-F3E9-4EA6-98C1-53EF154E3B8D}"/>
              </a:ext>
            </a:extLst>
          </p:cNvPr>
          <p:cNvSpPr txBox="1"/>
          <p:nvPr/>
        </p:nvSpPr>
        <p:spPr>
          <a:xfrm>
            <a:off x="8166830" y="974663"/>
            <a:ext cx="1762342" cy="400270"/>
          </a:xfrm>
          <a:prstGeom prst="rect">
            <a:avLst/>
          </a:prstGeom>
          <a:noFill/>
        </p:spPr>
        <p:txBody>
          <a:bodyPr wrap="none" rtlCol="0">
            <a:spAutoFit/>
          </a:bodyPr>
          <a:lstStyle/>
          <a:p>
            <a:pPr algn="ctr"/>
            <a:r>
              <a:rPr kumimoji="1" lang="en-US" altLang="ja-JP" sz="2000" dirty="0"/>
              <a:t>semantic cond.</a:t>
            </a:r>
          </a:p>
        </p:txBody>
      </p:sp>
      <mc:AlternateContent xmlns:mc="http://schemas.openxmlformats.org/markup-compatibility/2006" xmlns:a14="http://schemas.microsoft.com/office/drawing/2010/main">
        <mc:Choice Requires="a14">
          <p:sp>
            <p:nvSpPr>
              <p:cNvPr id="136" name="正方形/長方形 135">
                <a:extLst>
                  <a:ext uri="{FF2B5EF4-FFF2-40B4-BE49-F238E27FC236}">
                    <a16:creationId xmlns:a16="http://schemas.microsoft.com/office/drawing/2014/main" id="{AAB9DD79-CC1A-41A3-9869-FDF7C3C7633A}"/>
                  </a:ext>
                </a:extLst>
              </p:cNvPr>
              <p:cNvSpPr>
                <a:spLocks/>
              </p:cNvSpPr>
              <p:nvPr/>
            </p:nvSpPr>
            <p:spPr>
              <a:xfrm>
                <a:off x="10895888" y="1397108"/>
                <a:ext cx="432000" cy="41056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14:m>
                  <m:oMathPara xmlns:m="http://schemas.openxmlformats.org/officeDocument/2006/math">
                    <m:oMathParaPr>
                      <m:jc m:val="centerGroup"/>
                    </m:oMathParaPr>
                    <m:oMath xmlns:m="http://schemas.openxmlformats.org/officeDocument/2006/math">
                      <m:sSup>
                        <m:sSupPr>
                          <m:ctrlPr>
                            <a:rPr lang="en-US" altLang="ja-JP" sz="1400" i="1">
                              <a:solidFill>
                                <a:schemeClr val="tx1"/>
                              </a:solidFill>
                              <a:latin typeface="Cambria Math" panose="02040503050406030204" pitchFamily="18" charset="0"/>
                            </a:rPr>
                          </m:ctrlPr>
                        </m:sSupPr>
                        <m:e>
                          <m:r>
                            <a:rPr lang="en-US" altLang="ja-JP" sz="1400" i="1">
                              <a:solidFill>
                                <a:schemeClr val="tx1"/>
                              </a:solidFill>
                              <a:latin typeface="Cambria Math" panose="02040503050406030204" pitchFamily="18" charset="0"/>
                            </a:rPr>
                            <m:t>𝑐</m:t>
                          </m:r>
                        </m:e>
                        <m:sup>
                          <m:r>
                            <a:rPr lang="en-US" altLang="ja-JP" sz="1400" i="1">
                              <a:solidFill>
                                <a:schemeClr val="tx1"/>
                              </a:solidFill>
                              <a:latin typeface="Cambria Math" panose="02040503050406030204" pitchFamily="18" charset="0"/>
                            </a:rPr>
                            <m:t>𝑟</m:t>
                          </m:r>
                          <m:r>
                            <a:rPr lang="en-US" altLang="ja-JP" sz="1400" i="1">
                              <a:solidFill>
                                <a:schemeClr val="tx1"/>
                              </a:solidFill>
                              <a:latin typeface="Cambria Math" panose="02040503050406030204" pitchFamily="18" charset="0"/>
                            </a:rPr>
                            <m:t>/</m:t>
                          </m:r>
                          <m:r>
                            <a:rPr lang="en-US" altLang="ja-JP" sz="1400" i="1">
                              <a:solidFill>
                                <a:schemeClr val="tx1"/>
                              </a:solidFill>
                              <a:latin typeface="Cambria Math" panose="02040503050406030204" pitchFamily="18" charset="0"/>
                            </a:rPr>
                            <m:t>𝑔</m:t>
                          </m:r>
                        </m:sup>
                      </m:sSup>
                    </m:oMath>
                  </m:oMathPara>
                </a14:m>
                <a:endParaRPr lang="ja-JP" altLang="en-US" sz="1400" dirty="0">
                  <a:solidFill>
                    <a:schemeClr val="tx1"/>
                  </a:solidFill>
                </a:endParaRPr>
              </a:p>
            </p:txBody>
          </p:sp>
        </mc:Choice>
        <mc:Fallback xmlns="">
          <p:sp>
            <p:nvSpPr>
              <p:cNvPr id="136" name="正方形/長方形 135">
                <a:extLst>
                  <a:ext uri="{FF2B5EF4-FFF2-40B4-BE49-F238E27FC236}">
                    <a16:creationId xmlns:a16="http://schemas.microsoft.com/office/drawing/2014/main" id="{AAB9DD79-CC1A-41A3-9869-FDF7C3C7633A}"/>
                  </a:ext>
                </a:extLst>
              </p:cNvPr>
              <p:cNvSpPr>
                <a:spLocks noRot="1" noChangeAspect="1" noMove="1" noResize="1" noEditPoints="1" noAdjustHandles="1" noChangeArrowheads="1" noChangeShapeType="1" noTextEdit="1"/>
              </p:cNvSpPr>
              <p:nvPr/>
            </p:nvSpPr>
            <p:spPr>
              <a:xfrm>
                <a:off x="10895888" y="1397108"/>
                <a:ext cx="432000" cy="410565"/>
              </a:xfrm>
              <a:prstGeom prst="rect">
                <a:avLst/>
              </a:prstGeom>
              <a:blipFill>
                <a:blip r:embed="rId3"/>
                <a:stretch>
                  <a:fillRect l="-2857"/>
                </a:stretch>
              </a:blipFill>
              <a:ln>
                <a:noFill/>
              </a:ln>
            </p:spPr>
            <p:txBody>
              <a:bodyPr/>
              <a:lstStyle/>
              <a:p>
                <a:r>
                  <a:rPr lang="ja-JP" altLang="en-US">
                    <a:noFill/>
                  </a:rPr>
                  <a:t> </a:t>
                </a:r>
              </a:p>
            </p:txBody>
          </p:sp>
        </mc:Fallback>
      </mc:AlternateContent>
      <p:sp>
        <p:nvSpPr>
          <p:cNvPr id="137" name="テキスト ボックス 136">
            <a:extLst>
              <a:ext uri="{FF2B5EF4-FFF2-40B4-BE49-F238E27FC236}">
                <a16:creationId xmlns:a16="http://schemas.microsoft.com/office/drawing/2014/main" id="{247BDF8A-D35A-4AB0-B719-093B94CD236B}"/>
              </a:ext>
            </a:extLst>
          </p:cNvPr>
          <p:cNvSpPr txBox="1"/>
          <p:nvPr/>
        </p:nvSpPr>
        <p:spPr>
          <a:xfrm>
            <a:off x="11267464" y="1401962"/>
            <a:ext cx="1846468" cy="400270"/>
          </a:xfrm>
          <a:prstGeom prst="rect">
            <a:avLst/>
          </a:prstGeom>
          <a:noFill/>
        </p:spPr>
        <p:txBody>
          <a:bodyPr wrap="none" rtlCol="0">
            <a:spAutoFit/>
          </a:bodyPr>
          <a:lstStyle/>
          <a:p>
            <a:pPr algn="ctr"/>
            <a:r>
              <a:rPr kumimoji="1" lang="en-US" altLang="ja-JP" sz="2000" dirty="0"/>
              <a:t>char-class cond.</a:t>
            </a:r>
          </a:p>
        </p:txBody>
      </p:sp>
      <mc:AlternateContent xmlns:mc="http://schemas.openxmlformats.org/markup-compatibility/2006" xmlns:a14="http://schemas.microsoft.com/office/drawing/2010/main">
        <mc:Choice Requires="a14">
          <p:sp>
            <p:nvSpPr>
              <p:cNvPr id="138" name="正方形/長方形 137">
                <a:extLst>
                  <a:ext uri="{FF2B5EF4-FFF2-40B4-BE49-F238E27FC236}">
                    <a16:creationId xmlns:a16="http://schemas.microsoft.com/office/drawing/2014/main" id="{E9225041-6809-40AF-8D91-6631D1AB575B}"/>
                  </a:ext>
                </a:extLst>
              </p:cNvPr>
              <p:cNvSpPr>
                <a:spLocks/>
              </p:cNvSpPr>
              <p:nvPr/>
            </p:nvSpPr>
            <p:spPr>
              <a:xfrm>
                <a:off x="7811092" y="969808"/>
                <a:ext cx="432000" cy="4137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sz="1600" i="1">
                              <a:solidFill>
                                <a:schemeClr val="tx1"/>
                              </a:solidFill>
                              <a:latin typeface="Cambria Math" panose="02040503050406030204" pitchFamily="18" charset="0"/>
                            </a:rPr>
                          </m:ctrlPr>
                        </m:sSupPr>
                        <m:e>
                          <m:r>
                            <a:rPr lang="en-US" altLang="ja-JP" sz="1600" i="1">
                              <a:solidFill>
                                <a:schemeClr val="tx1"/>
                              </a:solidFill>
                              <a:latin typeface="Cambria Math" panose="02040503050406030204" pitchFamily="18" charset="0"/>
                            </a:rPr>
                            <m:t>𝑠</m:t>
                          </m:r>
                        </m:e>
                        <m:sup>
                          <m:r>
                            <a:rPr lang="en-US" altLang="ja-JP" sz="1600" i="1">
                              <a:solidFill>
                                <a:schemeClr val="tx1"/>
                              </a:solidFill>
                              <a:latin typeface="Cambria Math" panose="02040503050406030204" pitchFamily="18" charset="0"/>
                            </a:rPr>
                            <m:t>𝑟</m:t>
                          </m:r>
                        </m:sup>
                      </m:sSup>
                    </m:oMath>
                  </m:oMathPara>
                </a14:m>
                <a:endParaRPr lang="ja-JP" altLang="en-US" sz="1600" dirty="0">
                  <a:solidFill>
                    <a:schemeClr val="tx1"/>
                  </a:solidFill>
                </a:endParaRPr>
              </a:p>
            </p:txBody>
          </p:sp>
        </mc:Choice>
        <mc:Fallback xmlns="">
          <p:sp>
            <p:nvSpPr>
              <p:cNvPr id="138" name="正方形/長方形 137">
                <a:extLst>
                  <a:ext uri="{FF2B5EF4-FFF2-40B4-BE49-F238E27FC236}">
                    <a16:creationId xmlns:a16="http://schemas.microsoft.com/office/drawing/2014/main" id="{E9225041-6809-40AF-8D91-6631D1AB575B}"/>
                  </a:ext>
                </a:extLst>
              </p:cNvPr>
              <p:cNvSpPr>
                <a:spLocks noRot="1" noChangeAspect="1" noMove="1" noResize="1" noEditPoints="1" noAdjustHandles="1" noChangeArrowheads="1" noChangeShapeType="1" noTextEdit="1"/>
              </p:cNvSpPr>
              <p:nvPr/>
            </p:nvSpPr>
            <p:spPr>
              <a:xfrm>
                <a:off x="7811092" y="969808"/>
                <a:ext cx="432000" cy="413784"/>
              </a:xfrm>
              <a:prstGeom prst="rect">
                <a:avLst/>
              </a:prstGeom>
              <a:blipFill>
                <a:blip r:embed="rId4"/>
                <a:stretch>
                  <a:fillRect/>
                </a:stretch>
              </a:blipFill>
              <a:ln>
                <a:noFill/>
              </a:ln>
            </p:spPr>
            <p:txBody>
              <a:bodyPr/>
              <a:lstStyle/>
              <a:p>
                <a:r>
                  <a:rPr lang="ja-JP" altLang="en-US">
                    <a:noFill/>
                  </a:rPr>
                  <a:t> </a:t>
                </a:r>
              </a:p>
            </p:txBody>
          </p:sp>
        </mc:Fallback>
      </mc:AlternateContent>
      <p:sp>
        <p:nvSpPr>
          <p:cNvPr id="139" name="テキスト ボックス 138">
            <a:extLst>
              <a:ext uri="{FF2B5EF4-FFF2-40B4-BE49-F238E27FC236}">
                <a16:creationId xmlns:a16="http://schemas.microsoft.com/office/drawing/2014/main" id="{69982C06-7C92-468E-BAED-326872350955}"/>
              </a:ext>
            </a:extLst>
          </p:cNvPr>
          <p:cNvSpPr txBox="1"/>
          <p:nvPr/>
        </p:nvSpPr>
        <p:spPr>
          <a:xfrm>
            <a:off x="8188723" y="1401962"/>
            <a:ext cx="2593980" cy="400270"/>
          </a:xfrm>
          <a:prstGeom prst="rect">
            <a:avLst/>
          </a:prstGeom>
          <a:noFill/>
        </p:spPr>
        <p:txBody>
          <a:bodyPr wrap="none" rtlCol="0">
            <a:spAutoFit/>
          </a:bodyPr>
          <a:lstStyle/>
          <a:p>
            <a:pPr algn="ctr"/>
            <a:r>
              <a:rPr kumimoji="1" lang="en-US" altLang="ja-JP" sz="2000" dirty="0"/>
              <a:t>impression-prob. cond.</a:t>
            </a:r>
          </a:p>
        </p:txBody>
      </p:sp>
      <mc:AlternateContent xmlns:mc="http://schemas.openxmlformats.org/markup-compatibility/2006" xmlns:a14="http://schemas.microsoft.com/office/drawing/2010/main">
        <mc:Choice Requires="a14">
          <p:sp>
            <p:nvSpPr>
              <p:cNvPr id="140" name="正方形/長方形 139">
                <a:extLst>
                  <a:ext uri="{FF2B5EF4-FFF2-40B4-BE49-F238E27FC236}">
                    <a16:creationId xmlns:a16="http://schemas.microsoft.com/office/drawing/2014/main" id="{E00FB9C3-1466-4113-BD68-91855A7726F0}"/>
                  </a:ext>
                </a:extLst>
              </p:cNvPr>
              <p:cNvSpPr>
                <a:spLocks/>
              </p:cNvSpPr>
              <p:nvPr/>
            </p:nvSpPr>
            <p:spPr>
              <a:xfrm>
                <a:off x="7811092" y="1397108"/>
                <a:ext cx="432000" cy="41378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14:m>
                  <m:oMathPara xmlns:m="http://schemas.openxmlformats.org/officeDocument/2006/math">
                    <m:oMathParaPr>
                      <m:jc m:val="center"/>
                    </m:oMathParaPr>
                    <m:oMath xmlns:m="http://schemas.openxmlformats.org/officeDocument/2006/math">
                      <m:sSup>
                        <m:sSupPr>
                          <m:ctrlPr>
                            <a:rPr lang="en-US" altLang="ja-JP" sz="1400" i="1">
                              <a:solidFill>
                                <a:schemeClr val="tx1"/>
                              </a:solidFill>
                              <a:latin typeface="Cambria Math" panose="02040503050406030204" pitchFamily="18" charset="0"/>
                            </a:rPr>
                          </m:ctrlPr>
                        </m:sSupPr>
                        <m:e>
                          <m:r>
                            <a:rPr lang="en-US" altLang="ja-JP" sz="1400" i="1">
                              <a:solidFill>
                                <a:schemeClr val="tx1"/>
                              </a:solidFill>
                              <a:latin typeface="Cambria Math" panose="02040503050406030204" pitchFamily="18" charset="0"/>
                            </a:rPr>
                            <m:t>𝑖</m:t>
                          </m:r>
                        </m:e>
                        <m:sup>
                          <m:r>
                            <a:rPr lang="en-US" altLang="ja-JP" sz="1400" i="1">
                              <a:solidFill>
                                <a:schemeClr val="tx1"/>
                              </a:solidFill>
                              <a:latin typeface="Cambria Math" panose="02040503050406030204" pitchFamily="18" charset="0"/>
                            </a:rPr>
                            <m:t>𝑟</m:t>
                          </m:r>
                          <m:r>
                            <a:rPr lang="en-US" altLang="ja-JP" sz="1400" i="1">
                              <a:solidFill>
                                <a:schemeClr val="tx1"/>
                              </a:solidFill>
                              <a:latin typeface="Cambria Math" panose="02040503050406030204" pitchFamily="18" charset="0"/>
                            </a:rPr>
                            <m:t>/</m:t>
                          </m:r>
                          <m:r>
                            <a:rPr lang="en-US" altLang="ja-JP" sz="1400" i="1">
                              <a:solidFill>
                                <a:schemeClr val="tx1"/>
                              </a:solidFill>
                              <a:latin typeface="Cambria Math" panose="02040503050406030204" pitchFamily="18" charset="0"/>
                            </a:rPr>
                            <m:t>𝑔</m:t>
                          </m:r>
                        </m:sup>
                      </m:sSup>
                    </m:oMath>
                  </m:oMathPara>
                </a14:m>
                <a:endParaRPr lang="ja-JP" altLang="en-US" sz="1400" dirty="0">
                  <a:solidFill>
                    <a:schemeClr val="tx1"/>
                  </a:solidFill>
                </a:endParaRPr>
              </a:p>
            </p:txBody>
          </p:sp>
        </mc:Choice>
        <mc:Fallback xmlns="">
          <p:sp>
            <p:nvSpPr>
              <p:cNvPr id="140" name="正方形/長方形 139">
                <a:extLst>
                  <a:ext uri="{FF2B5EF4-FFF2-40B4-BE49-F238E27FC236}">
                    <a16:creationId xmlns:a16="http://schemas.microsoft.com/office/drawing/2014/main" id="{E00FB9C3-1466-4113-BD68-91855A7726F0}"/>
                  </a:ext>
                </a:extLst>
              </p:cNvPr>
              <p:cNvSpPr>
                <a:spLocks noRot="1" noChangeAspect="1" noMove="1" noResize="1" noEditPoints="1" noAdjustHandles="1" noChangeArrowheads="1" noChangeShapeType="1" noTextEdit="1"/>
              </p:cNvSpPr>
              <p:nvPr/>
            </p:nvSpPr>
            <p:spPr>
              <a:xfrm>
                <a:off x="7811092" y="1397108"/>
                <a:ext cx="432000" cy="413784"/>
              </a:xfrm>
              <a:prstGeom prst="rect">
                <a:avLst/>
              </a:prstGeom>
              <a:blipFill>
                <a:blip r:embed="rId5"/>
                <a:stretch>
                  <a:fillRect l="-285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1" name="正方形/長方形 140">
                <a:extLst>
                  <a:ext uri="{FF2B5EF4-FFF2-40B4-BE49-F238E27FC236}">
                    <a16:creationId xmlns:a16="http://schemas.microsoft.com/office/drawing/2014/main" id="{C0FC4BBA-CCCA-4711-BFB7-38CC38B9E421}"/>
                  </a:ext>
                </a:extLst>
              </p:cNvPr>
              <p:cNvSpPr>
                <a:spLocks/>
              </p:cNvSpPr>
              <p:nvPr/>
            </p:nvSpPr>
            <p:spPr>
              <a:xfrm>
                <a:off x="10895887" y="969808"/>
                <a:ext cx="432000" cy="4105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14:m>
                  <m:oMathPara xmlns:m="http://schemas.openxmlformats.org/officeDocument/2006/math">
                    <m:oMathParaPr>
                      <m:jc m:val="center"/>
                    </m:oMathParaPr>
                    <m:oMath xmlns:m="http://schemas.openxmlformats.org/officeDocument/2006/math">
                      <m:sSup>
                        <m:sSupPr>
                          <m:ctrlPr>
                            <a:rPr lang="en-US" altLang="ja-JP" sz="1200" i="1">
                              <a:solidFill>
                                <a:schemeClr val="tx1"/>
                              </a:solidFill>
                              <a:latin typeface="Cambria Math" panose="02040503050406030204" pitchFamily="18" charset="0"/>
                            </a:rPr>
                          </m:ctrlPr>
                        </m:sSupPr>
                        <m:e>
                          <m:r>
                            <a:rPr lang="en-US" altLang="ja-JP" sz="1200" i="1">
                              <a:solidFill>
                                <a:schemeClr val="tx1"/>
                              </a:solidFill>
                              <a:latin typeface="Cambria Math" panose="02040503050406030204" pitchFamily="18" charset="0"/>
                            </a:rPr>
                            <m:t>𝑦</m:t>
                          </m:r>
                        </m:e>
                        <m:sup>
                          <m:r>
                            <a:rPr lang="en-US" altLang="ja-JP" sz="1200" i="1">
                              <a:solidFill>
                                <a:schemeClr val="tx1"/>
                              </a:solidFill>
                              <a:latin typeface="Cambria Math" panose="02040503050406030204" pitchFamily="18" charset="0"/>
                            </a:rPr>
                            <m:t>𝑟</m:t>
                          </m:r>
                          <m:r>
                            <a:rPr lang="en-US" altLang="ja-JP" sz="1200" i="1">
                              <a:solidFill>
                                <a:schemeClr val="tx1"/>
                              </a:solidFill>
                              <a:latin typeface="Cambria Math" panose="02040503050406030204" pitchFamily="18" charset="0"/>
                            </a:rPr>
                            <m:t>/</m:t>
                          </m:r>
                          <m:r>
                            <a:rPr lang="en-US" altLang="ja-JP" sz="1200" i="1">
                              <a:solidFill>
                                <a:schemeClr val="tx1"/>
                              </a:solidFill>
                              <a:latin typeface="Cambria Math" panose="02040503050406030204" pitchFamily="18" charset="0"/>
                            </a:rPr>
                            <m:t>𝑔</m:t>
                          </m:r>
                        </m:sup>
                      </m:sSup>
                    </m:oMath>
                  </m:oMathPara>
                </a14:m>
                <a:endParaRPr lang="ja-JP" altLang="en-US" sz="1200" dirty="0">
                  <a:solidFill>
                    <a:schemeClr val="tx1"/>
                  </a:solidFill>
                </a:endParaRPr>
              </a:p>
            </p:txBody>
          </p:sp>
        </mc:Choice>
        <mc:Fallback xmlns="">
          <p:sp>
            <p:nvSpPr>
              <p:cNvPr id="141" name="正方形/長方形 140">
                <a:extLst>
                  <a:ext uri="{FF2B5EF4-FFF2-40B4-BE49-F238E27FC236}">
                    <a16:creationId xmlns:a16="http://schemas.microsoft.com/office/drawing/2014/main" id="{C0FC4BBA-CCCA-4711-BFB7-38CC38B9E421}"/>
                  </a:ext>
                </a:extLst>
              </p:cNvPr>
              <p:cNvSpPr>
                <a:spLocks noRot="1" noChangeAspect="1" noMove="1" noResize="1" noEditPoints="1" noAdjustHandles="1" noChangeArrowheads="1" noChangeShapeType="1" noTextEdit="1"/>
              </p:cNvSpPr>
              <p:nvPr/>
            </p:nvSpPr>
            <p:spPr>
              <a:xfrm>
                <a:off x="10895887" y="969808"/>
                <a:ext cx="432000" cy="410565"/>
              </a:xfrm>
              <a:prstGeom prst="rect">
                <a:avLst/>
              </a:prstGeom>
              <a:blipFill>
                <a:blip r:embed="rId6"/>
                <a:stretch>
                  <a:fillRect/>
                </a:stretch>
              </a:blipFill>
              <a:ln>
                <a:noFill/>
              </a:ln>
            </p:spPr>
            <p:txBody>
              <a:bodyPr/>
              <a:lstStyle/>
              <a:p>
                <a:r>
                  <a:rPr lang="ja-JP" altLang="en-US">
                    <a:noFill/>
                  </a:rPr>
                  <a:t> </a:t>
                </a:r>
              </a:p>
            </p:txBody>
          </p:sp>
        </mc:Fallback>
      </mc:AlternateContent>
      <p:sp>
        <p:nvSpPr>
          <p:cNvPr id="142" name="テキスト ボックス 141">
            <a:extLst>
              <a:ext uri="{FF2B5EF4-FFF2-40B4-BE49-F238E27FC236}">
                <a16:creationId xmlns:a16="http://schemas.microsoft.com/office/drawing/2014/main" id="{FE710D07-6CC9-4F68-94CD-51FA17FBDAD4}"/>
              </a:ext>
            </a:extLst>
          </p:cNvPr>
          <p:cNvSpPr txBox="1"/>
          <p:nvPr/>
        </p:nvSpPr>
        <p:spPr>
          <a:xfrm>
            <a:off x="11283787" y="974663"/>
            <a:ext cx="2533963" cy="400270"/>
          </a:xfrm>
          <a:prstGeom prst="rect">
            <a:avLst/>
          </a:prstGeom>
          <a:noFill/>
        </p:spPr>
        <p:txBody>
          <a:bodyPr wrap="none" rtlCol="0">
            <a:spAutoFit/>
          </a:bodyPr>
          <a:lstStyle/>
          <a:p>
            <a:pPr algn="ctr"/>
            <a:r>
              <a:rPr kumimoji="1" lang="en-US" altLang="ja-JP" sz="2000" dirty="0"/>
              <a:t>impression-class cond.</a:t>
            </a:r>
          </a:p>
        </p:txBody>
      </p:sp>
      <p:sp>
        <p:nvSpPr>
          <p:cNvPr id="143" name="右中かっこ 142">
            <a:extLst>
              <a:ext uri="{FF2B5EF4-FFF2-40B4-BE49-F238E27FC236}">
                <a16:creationId xmlns:a16="http://schemas.microsoft.com/office/drawing/2014/main" id="{82EE4BF0-970A-4AA0-AD42-B9513F863033}"/>
              </a:ext>
            </a:extLst>
          </p:cNvPr>
          <p:cNvSpPr/>
          <p:nvPr/>
        </p:nvSpPr>
        <p:spPr>
          <a:xfrm rot="5400000">
            <a:off x="9197574" y="409036"/>
            <a:ext cx="112272" cy="294139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sz="1600"/>
          </a:p>
        </p:txBody>
      </p:sp>
      <p:sp>
        <p:nvSpPr>
          <p:cNvPr id="144" name="右中かっこ 143">
            <a:extLst>
              <a:ext uri="{FF2B5EF4-FFF2-40B4-BE49-F238E27FC236}">
                <a16:creationId xmlns:a16="http://schemas.microsoft.com/office/drawing/2014/main" id="{F25A09FC-4E62-42A1-B886-F7FA360ABC8A}"/>
              </a:ext>
            </a:extLst>
          </p:cNvPr>
          <p:cNvSpPr/>
          <p:nvPr/>
        </p:nvSpPr>
        <p:spPr>
          <a:xfrm rot="5400000">
            <a:off x="12277616" y="409036"/>
            <a:ext cx="112272" cy="294139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sz="1600"/>
          </a:p>
        </p:txBody>
      </p:sp>
      <p:sp>
        <p:nvSpPr>
          <p:cNvPr id="145" name="テキスト ボックス 144">
            <a:extLst>
              <a:ext uri="{FF2B5EF4-FFF2-40B4-BE49-F238E27FC236}">
                <a16:creationId xmlns:a16="http://schemas.microsoft.com/office/drawing/2014/main" id="{56F3FFDB-2671-4B7D-8D96-77ADDB108829}"/>
              </a:ext>
            </a:extLst>
          </p:cNvPr>
          <p:cNvSpPr txBox="1"/>
          <p:nvPr/>
        </p:nvSpPr>
        <p:spPr>
          <a:xfrm>
            <a:off x="8180592" y="1899902"/>
            <a:ext cx="2139495" cy="400270"/>
          </a:xfrm>
          <a:prstGeom prst="rect">
            <a:avLst/>
          </a:prstGeom>
          <a:noFill/>
        </p:spPr>
        <p:txBody>
          <a:bodyPr wrap="none" rtlCol="0">
            <a:spAutoFit/>
          </a:bodyPr>
          <a:lstStyle/>
          <a:p>
            <a:pPr algn="ctr"/>
            <a:r>
              <a:rPr kumimoji="1" lang="en-US" altLang="ja-JP" sz="2000" dirty="0"/>
              <a:t>internal conditions</a:t>
            </a:r>
          </a:p>
        </p:txBody>
      </p:sp>
      <p:sp>
        <p:nvSpPr>
          <p:cNvPr id="146" name="テキスト ボックス 145">
            <a:extLst>
              <a:ext uri="{FF2B5EF4-FFF2-40B4-BE49-F238E27FC236}">
                <a16:creationId xmlns:a16="http://schemas.microsoft.com/office/drawing/2014/main" id="{7BCEC125-4679-4F0B-9BF2-8D37565669BD}"/>
              </a:ext>
            </a:extLst>
          </p:cNvPr>
          <p:cNvSpPr txBox="1"/>
          <p:nvPr/>
        </p:nvSpPr>
        <p:spPr>
          <a:xfrm>
            <a:off x="11241947" y="1892958"/>
            <a:ext cx="2183611" cy="400270"/>
          </a:xfrm>
          <a:prstGeom prst="rect">
            <a:avLst/>
          </a:prstGeom>
          <a:noFill/>
        </p:spPr>
        <p:txBody>
          <a:bodyPr wrap="none" rtlCol="0">
            <a:spAutoFit/>
          </a:bodyPr>
          <a:lstStyle/>
          <a:p>
            <a:pPr algn="ctr"/>
            <a:r>
              <a:rPr kumimoji="1" lang="en-US" altLang="ja-JP" sz="2000" dirty="0"/>
              <a:t>external conditions</a:t>
            </a:r>
          </a:p>
        </p:txBody>
      </p:sp>
      <p:grpSp>
        <p:nvGrpSpPr>
          <p:cNvPr id="37" name="グループ化 36">
            <a:extLst>
              <a:ext uri="{FF2B5EF4-FFF2-40B4-BE49-F238E27FC236}">
                <a16:creationId xmlns:a16="http://schemas.microsoft.com/office/drawing/2014/main" id="{475BD4EC-DE84-44D1-A720-14C1F269E949}"/>
              </a:ext>
            </a:extLst>
          </p:cNvPr>
          <p:cNvGrpSpPr/>
          <p:nvPr/>
        </p:nvGrpSpPr>
        <p:grpSpPr>
          <a:xfrm>
            <a:off x="5687517" y="1128680"/>
            <a:ext cx="1985608" cy="1675224"/>
            <a:chOff x="4864929" y="10216537"/>
            <a:chExt cx="2269515" cy="1913987"/>
          </a:xfrm>
        </p:grpSpPr>
        <p:grpSp>
          <p:nvGrpSpPr>
            <p:cNvPr id="38" name="グループ化 37">
              <a:extLst>
                <a:ext uri="{FF2B5EF4-FFF2-40B4-BE49-F238E27FC236}">
                  <a16:creationId xmlns:a16="http://schemas.microsoft.com/office/drawing/2014/main" id="{D6A84492-1AE3-4341-B744-B1200555603D}"/>
                </a:ext>
              </a:extLst>
            </p:cNvPr>
            <p:cNvGrpSpPr/>
            <p:nvPr/>
          </p:nvGrpSpPr>
          <p:grpSpPr>
            <a:xfrm>
              <a:off x="5609352" y="10216537"/>
              <a:ext cx="783078" cy="922166"/>
              <a:chOff x="6136061" y="1469849"/>
              <a:chExt cx="783078" cy="922166"/>
            </a:xfrm>
          </p:grpSpPr>
          <p:sp>
            <p:nvSpPr>
              <p:cNvPr id="40" name="台形 39">
                <a:extLst>
                  <a:ext uri="{FF2B5EF4-FFF2-40B4-BE49-F238E27FC236}">
                    <a16:creationId xmlns:a16="http://schemas.microsoft.com/office/drawing/2014/main" id="{1593F6BD-1638-4BF0-968E-CDC92988140D}"/>
                  </a:ext>
                </a:extLst>
              </p:cNvPr>
              <p:cNvSpPr/>
              <p:nvPr/>
            </p:nvSpPr>
            <p:spPr>
              <a:xfrm rot="5400000">
                <a:off x="6066517" y="1539393"/>
                <a:ext cx="922166" cy="783078"/>
              </a:xfrm>
              <a:prstGeom prst="trapezoid">
                <a:avLst>
                  <a:gd name="adj" fmla="val 36111"/>
                </a:avLst>
              </a:prstGeom>
              <a:solidFill>
                <a:srgbClr val="00B05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sz="1600" dirty="0">
                  <a:solidFill>
                    <a:schemeClr val="tx1"/>
                  </a:solidFill>
                </a:endParaRPr>
              </a:p>
            </p:txBody>
          </p:sp>
          <p:sp>
            <p:nvSpPr>
              <p:cNvPr id="41" name="テキスト ボックス 40">
                <a:extLst>
                  <a:ext uri="{FF2B5EF4-FFF2-40B4-BE49-F238E27FC236}">
                    <a16:creationId xmlns:a16="http://schemas.microsoft.com/office/drawing/2014/main" id="{6ED1DFCA-CC68-473D-B26C-A299B1221C80}"/>
                  </a:ext>
                </a:extLst>
              </p:cNvPr>
              <p:cNvSpPr txBox="1"/>
              <p:nvPr/>
            </p:nvSpPr>
            <p:spPr>
              <a:xfrm>
                <a:off x="6182047" y="1691754"/>
                <a:ext cx="691109" cy="457319"/>
              </a:xfrm>
              <a:prstGeom prst="rect">
                <a:avLst/>
              </a:prstGeom>
              <a:noFill/>
            </p:spPr>
            <p:txBody>
              <a:bodyPr wrap="none" rtlCol="0">
                <a:spAutoFit/>
              </a:bodyPr>
              <a:lstStyle/>
              <a:p>
                <a:pPr marL="0" lvl="2" algn="ctr"/>
                <a:r>
                  <a:rPr lang="en-US" altLang="ja-JP" sz="2000" b="1" dirty="0"/>
                  <a:t>SCD</a:t>
                </a:r>
                <a:endParaRPr lang="ja-JP" altLang="en-US" sz="2000" b="1" dirty="0"/>
              </a:p>
            </p:txBody>
          </p:sp>
        </p:grpSp>
        <p:sp>
          <p:nvSpPr>
            <p:cNvPr id="39" name="テキスト ボックス 38">
              <a:extLst>
                <a:ext uri="{FF2B5EF4-FFF2-40B4-BE49-F238E27FC236}">
                  <a16:creationId xmlns:a16="http://schemas.microsoft.com/office/drawing/2014/main" id="{7ADF003C-D2D5-4543-B15B-F4E452D34CAE}"/>
                </a:ext>
              </a:extLst>
            </p:cNvPr>
            <p:cNvSpPr txBox="1"/>
            <p:nvPr/>
          </p:nvSpPr>
          <p:spPr>
            <a:xfrm>
              <a:off x="4864929" y="11321422"/>
              <a:ext cx="2269515" cy="809102"/>
            </a:xfrm>
            <a:prstGeom prst="rect">
              <a:avLst/>
            </a:prstGeom>
            <a:noFill/>
          </p:spPr>
          <p:txBody>
            <a:bodyPr wrap="none" rtlCol="0">
              <a:spAutoFit/>
            </a:bodyPr>
            <a:lstStyle/>
            <a:p>
              <a:pPr algn="ctr"/>
              <a:r>
                <a:rPr kumimoji="1" lang="en-US" altLang="ja-JP" sz="2000" dirty="0"/>
                <a:t>Style</a:t>
              </a:r>
              <a:r>
                <a:rPr kumimoji="1" lang="ja-JP" altLang="en-US" sz="2000" dirty="0"/>
                <a:t> </a:t>
              </a:r>
              <a:r>
                <a:rPr kumimoji="1" lang="en-US" altLang="ja-JP" sz="2000" dirty="0"/>
                <a:t>Consistency</a:t>
              </a:r>
            </a:p>
            <a:p>
              <a:pPr algn="ctr"/>
              <a:r>
                <a:rPr kumimoji="1" lang="en-US" altLang="ja-JP" sz="2000" dirty="0"/>
                <a:t>Discriminator</a:t>
              </a:r>
            </a:p>
          </p:txBody>
        </p:sp>
      </p:grpSp>
      <mc:AlternateContent xmlns:mc="http://schemas.openxmlformats.org/markup-compatibility/2006" xmlns:a14="http://schemas.microsoft.com/office/drawing/2010/main">
        <mc:Choice Requires="a14">
          <p:sp>
            <p:nvSpPr>
              <p:cNvPr id="86" name="正方形/長方形 85">
                <a:extLst>
                  <a:ext uri="{FF2B5EF4-FFF2-40B4-BE49-F238E27FC236}">
                    <a16:creationId xmlns:a16="http://schemas.microsoft.com/office/drawing/2014/main" id="{20D38EEE-3DBD-47C2-A874-9903884AE0C9}"/>
                  </a:ext>
                </a:extLst>
              </p:cNvPr>
              <p:cNvSpPr/>
              <p:nvPr/>
            </p:nvSpPr>
            <p:spPr>
              <a:xfrm>
                <a:off x="4246458" y="6792248"/>
                <a:ext cx="391650" cy="472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Group"/>
                    </m:oMathParaPr>
                    <m:oMath xmlns:m="http://schemas.openxmlformats.org/officeDocument/2006/math">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𝑧</m:t>
                          </m:r>
                        </m:e>
                        <m:sup>
                          <m:r>
                            <a:rPr lang="en-US" altLang="ja-JP" i="1">
                              <a:solidFill>
                                <a:schemeClr val="tx1"/>
                              </a:solidFill>
                              <a:latin typeface="Cambria Math" panose="02040503050406030204" pitchFamily="18" charset="0"/>
                            </a:rPr>
                            <m:t>𝑔</m:t>
                          </m:r>
                        </m:sup>
                      </m:sSup>
                    </m:oMath>
                  </m:oMathPara>
                </a14:m>
                <a:endParaRPr lang="ja-JP" altLang="en-US" dirty="0">
                  <a:solidFill>
                    <a:schemeClr val="tx1"/>
                  </a:solidFill>
                </a:endParaRPr>
              </a:p>
            </p:txBody>
          </p:sp>
        </mc:Choice>
        <mc:Fallback xmlns="">
          <p:sp>
            <p:nvSpPr>
              <p:cNvPr id="86" name="正方形/長方形 85">
                <a:extLst>
                  <a:ext uri="{FF2B5EF4-FFF2-40B4-BE49-F238E27FC236}">
                    <a16:creationId xmlns:a16="http://schemas.microsoft.com/office/drawing/2014/main" id="{20D38EEE-3DBD-47C2-A874-9903884AE0C9}"/>
                  </a:ext>
                </a:extLst>
              </p:cNvPr>
              <p:cNvSpPr>
                <a:spLocks noRot="1" noChangeAspect="1" noMove="1" noResize="1" noEditPoints="1" noAdjustHandles="1" noChangeArrowheads="1" noChangeShapeType="1" noTextEdit="1"/>
              </p:cNvSpPr>
              <p:nvPr/>
            </p:nvSpPr>
            <p:spPr>
              <a:xfrm>
                <a:off x="4246458" y="6792248"/>
                <a:ext cx="391650" cy="472949"/>
              </a:xfrm>
              <a:prstGeom prst="rect">
                <a:avLst/>
              </a:prstGeom>
              <a:blipFill>
                <a:blip r:embed="rId7"/>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3B6BB415-B05F-4C6F-AC77-D0D97917D852}"/>
                  </a:ext>
                </a:extLst>
              </p:cNvPr>
              <p:cNvSpPr/>
              <p:nvPr/>
            </p:nvSpPr>
            <p:spPr>
              <a:xfrm>
                <a:off x="4240180" y="6079516"/>
                <a:ext cx="391650" cy="47294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Group"/>
                    </m:oMathParaPr>
                    <m:oMath xmlns:m="http://schemas.openxmlformats.org/officeDocument/2006/math">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𝑐</m:t>
                          </m:r>
                        </m:e>
                        <m:sup>
                          <m:r>
                            <a:rPr lang="en-US" altLang="ja-JP" i="1">
                              <a:solidFill>
                                <a:schemeClr val="tx1"/>
                              </a:solidFill>
                              <a:latin typeface="Cambria Math" panose="02040503050406030204" pitchFamily="18" charset="0"/>
                            </a:rPr>
                            <m:t>𝑔</m:t>
                          </m:r>
                        </m:sup>
                      </m:sSup>
                    </m:oMath>
                  </m:oMathPara>
                </a14:m>
                <a:endParaRPr lang="ja-JP" altLang="en-US" dirty="0">
                  <a:solidFill>
                    <a:schemeClr val="tx1"/>
                  </a:solidFill>
                </a:endParaRPr>
              </a:p>
            </p:txBody>
          </p:sp>
        </mc:Choice>
        <mc:Fallback xmlns="">
          <p:sp>
            <p:nvSpPr>
              <p:cNvPr id="87" name="正方形/長方形 86">
                <a:extLst>
                  <a:ext uri="{FF2B5EF4-FFF2-40B4-BE49-F238E27FC236}">
                    <a16:creationId xmlns:a16="http://schemas.microsoft.com/office/drawing/2014/main" id="{3B6BB415-B05F-4C6F-AC77-D0D97917D852}"/>
                  </a:ext>
                </a:extLst>
              </p:cNvPr>
              <p:cNvSpPr>
                <a:spLocks noRot="1" noChangeAspect="1" noMove="1" noResize="1" noEditPoints="1" noAdjustHandles="1" noChangeArrowheads="1" noChangeShapeType="1" noTextEdit="1"/>
              </p:cNvSpPr>
              <p:nvPr/>
            </p:nvSpPr>
            <p:spPr>
              <a:xfrm>
                <a:off x="4240180" y="6079516"/>
                <a:ext cx="391650" cy="472949"/>
              </a:xfrm>
              <a:prstGeom prst="rect">
                <a:avLst/>
              </a:prstGeom>
              <a:blipFill>
                <a:blip r:embed="rId8"/>
                <a:stretch>
                  <a:fillRect l="-3226"/>
                </a:stretch>
              </a:blipFill>
              <a:ln>
                <a:noFill/>
              </a:ln>
            </p:spPr>
            <p:txBody>
              <a:bodyPr/>
              <a:lstStyle/>
              <a:p>
                <a:r>
                  <a:rPr lang="ja-JP" altLang="en-US">
                    <a:noFill/>
                  </a:rPr>
                  <a:t> </a:t>
                </a:r>
              </a:p>
            </p:txBody>
          </p:sp>
        </mc:Fallback>
      </mc:AlternateContent>
      <p:sp>
        <p:nvSpPr>
          <p:cNvPr id="91" name="台形 90">
            <a:extLst>
              <a:ext uri="{FF2B5EF4-FFF2-40B4-BE49-F238E27FC236}">
                <a16:creationId xmlns:a16="http://schemas.microsoft.com/office/drawing/2014/main" id="{95639098-E441-47C5-B284-0CEC579ACE6B}"/>
              </a:ext>
            </a:extLst>
          </p:cNvPr>
          <p:cNvSpPr/>
          <p:nvPr/>
        </p:nvSpPr>
        <p:spPr>
          <a:xfrm rot="16200000" flipH="1">
            <a:off x="5529481" y="6637107"/>
            <a:ext cx="922536" cy="783078"/>
          </a:xfrm>
          <a:prstGeom prst="trapezoid">
            <a:avLst>
              <a:gd name="adj" fmla="val 36111"/>
            </a:avLst>
          </a:prstGeom>
          <a:solidFill>
            <a:srgbClr val="EB9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dirty="0">
              <a:solidFill>
                <a:schemeClr val="tx1"/>
              </a:solidFill>
            </a:endParaRPr>
          </a:p>
        </p:txBody>
      </p:sp>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5848C560-3157-453D-B8A6-E1A96ED42E8F}"/>
                  </a:ext>
                </a:extLst>
              </p:cNvPr>
              <p:cNvSpPr/>
              <p:nvPr/>
            </p:nvSpPr>
            <p:spPr>
              <a:xfrm>
                <a:off x="6775721" y="6792175"/>
                <a:ext cx="389647" cy="472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a:solidFill>
                                <a:schemeClr val="bg1"/>
                              </a:solidFill>
                              <a:latin typeface="Cambria Math" panose="02040503050406030204" pitchFamily="18" charset="0"/>
                            </a:rPr>
                          </m:ctrlPr>
                        </m:sSupPr>
                        <m:e>
                          <m:r>
                            <a:rPr lang="en-US" altLang="ja-JP" i="1">
                              <a:solidFill>
                                <a:schemeClr val="bg1"/>
                              </a:solidFill>
                              <a:latin typeface="Cambria Math" panose="02040503050406030204" pitchFamily="18" charset="0"/>
                            </a:rPr>
                            <m:t>𝑥</m:t>
                          </m:r>
                        </m:e>
                        <m:sup>
                          <m:r>
                            <a:rPr lang="en-US" altLang="ja-JP" i="1">
                              <a:solidFill>
                                <a:schemeClr val="bg1"/>
                              </a:solidFill>
                              <a:latin typeface="Cambria Math" panose="02040503050406030204" pitchFamily="18" charset="0"/>
                            </a:rPr>
                            <m:t>𝑔</m:t>
                          </m:r>
                        </m:sup>
                      </m:sSup>
                    </m:oMath>
                  </m:oMathPara>
                </a14:m>
                <a:endParaRPr lang="ja-JP" altLang="en-US" dirty="0">
                  <a:solidFill>
                    <a:schemeClr val="bg1"/>
                  </a:solidFill>
                </a:endParaRPr>
              </a:p>
            </p:txBody>
          </p:sp>
        </mc:Choice>
        <mc:Fallback xmlns="">
          <p:sp>
            <p:nvSpPr>
              <p:cNvPr id="92" name="正方形/長方形 91">
                <a:extLst>
                  <a:ext uri="{FF2B5EF4-FFF2-40B4-BE49-F238E27FC236}">
                    <a16:creationId xmlns:a16="http://schemas.microsoft.com/office/drawing/2014/main" id="{5848C560-3157-453D-B8A6-E1A96ED42E8F}"/>
                  </a:ext>
                </a:extLst>
              </p:cNvPr>
              <p:cNvSpPr>
                <a:spLocks noRot="1" noChangeAspect="1" noMove="1" noResize="1" noEditPoints="1" noAdjustHandles="1" noChangeArrowheads="1" noChangeShapeType="1" noTextEdit="1"/>
              </p:cNvSpPr>
              <p:nvPr/>
            </p:nvSpPr>
            <p:spPr>
              <a:xfrm>
                <a:off x="6775721" y="6792175"/>
                <a:ext cx="389647" cy="472949"/>
              </a:xfrm>
              <a:prstGeom prst="rect">
                <a:avLst/>
              </a:prstGeom>
              <a:blipFill>
                <a:blip r:embed="rId9"/>
                <a:stretch>
                  <a:fillRect l="-6452"/>
                </a:stretch>
              </a:blipFill>
              <a:ln>
                <a:noFill/>
              </a:ln>
            </p:spPr>
            <p:txBody>
              <a:bodyPr/>
              <a:lstStyle/>
              <a:p>
                <a:r>
                  <a:rPr lang="ja-JP" altLang="en-US">
                    <a:noFill/>
                  </a:rPr>
                  <a:t> </a:t>
                </a:r>
              </a:p>
            </p:txBody>
          </p:sp>
        </mc:Fallback>
      </mc:AlternateContent>
      <p:cxnSp>
        <p:nvCxnSpPr>
          <p:cNvPr id="93" name="直線矢印コネクタ 92">
            <a:extLst>
              <a:ext uri="{FF2B5EF4-FFF2-40B4-BE49-F238E27FC236}">
                <a16:creationId xmlns:a16="http://schemas.microsoft.com/office/drawing/2014/main" id="{56003AE1-76CD-48B5-BB6E-3A80D9ED6059}"/>
              </a:ext>
            </a:extLst>
          </p:cNvPr>
          <p:cNvCxnSpPr>
            <a:cxnSpLocks/>
          </p:cNvCxnSpPr>
          <p:nvPr/>
        </p:nvCxnSpPr>
        <p:spPr>
          <a:xfrm flipV="1">
            <a:off x="7165368" y="7023968"/>
            <a:ext cx="473499" cy="9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台形 97">
            <a:extLst>
              <a:ext uri="{FF2B5EF4-FFF2-40B4-BE49-F238E27FC236}">
                <a16:creationId xmlns:a16="http://schemas.microsoft.com/office/drawing/2014/main" id="{34D0670E-19F6-4271-AB82-603FECE88173}"/>
              </a:ext>
            </a:extLst>
          </p:cNvPr>
          <p:cNvSpPr/>
          <p:nvPr/>
        </p:nvSpPr>
        <p:spPr>
          <a:xfrm rot="5400000">
            <a:off x="4915070" y="3735016"/>
            <a:ext cx="922536" cy="783078"/>
          </a:xfrm>
          <a:prstGeom prst="trapezoid">
            <a:avLst>
              <a:gd name="adj" fmla="val 36111"/>
            </a:avLst>
          </a:prstGeom>
          <a:solidFill>
            <a:srgbClr val="5608F9">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a:solidFill>
                <a:schemeClr val="tx1"/>
              </a:solidFill>
            </a:endParaRPr>
          </a:p>
        </p:txBody>
      </p:sp>
      <mc:AlternateContent xmlns:mc="http://schemas.openxmlformats.org/markup-compatibility/2006" xmlns:a14="http://schemas.microsoft.com/office/drawing/2010/main">
        <mc:Choice Requires="a14">
          <p:sp>
            <p:nvSpPr>
              <p:cNvPr id="99" name="正方形/長方形 98">
                <a:extLst>
                  <a:ext uri="{FF2B5EF4-FFF2-40B4-BE49-F238E27FC236}">
                    <a16:creationId xmlns:a16="http://schemas.microsoft.com/office/drawing/2014/main" id="{D53B56C5-D639-43B9-93B1-22DA132ECE31}"/>
                  </a:ext>
                </a:extLst>
              </p:cNvPr>
              <p:cNvSpPr/>
              <p:nvPr/>
            </p:nvSpPr>
            <p:spPr>
              <a:xfrm>
                <a:off x="4111699" y="3891113"/>
                <a:ext cx="393431" cy="472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Group"/>
                    </m:oMathParaPr>
                    <m:oMath xmlns:m="http://schemas.openxmlformats.org/officeDocument/2006/math">
                      <m:sSup>
                        <m:sSupPr>
                          <m:ctrlPr>
                            <a:rPr lang="en-US" altLang="ja-JP" i="1">
                              <a:solidFill>
                                <a:schemeClr val="bg1"/>
                              </a:solidFill>
                              <a:latin typeface="Cambria Math" panose="02040503050406030204" pitchFamily="18" charset="0"/>
                            </a:rPr>
                          </m:ctrlPr>
                        </m:sSupPr>
                        <m:e>
                          <m:r>
                            <a:rPr lang="en-US" altLang="ja-JP" i="1">
                              <a:solidFill>
                                <a:schemeClr val="bg1"/>
                              </a:solidFill>
                              <a:latin typeface="Cambria Math" panose="02040503050406030204" pitchFamily="18" charset="0"/>
                            </a:rPr>
                            <m:t>𝑥</m:t>
                          </m:r>
                        </m:e>
                        <m:sup>
                          <m:r>
                            <a:rPr lang="en-US" altLang="ja-JP" i="1">
                              <a:solidFill>
                                <a:schemeClr val="bg1"/>
                              </a:solidFill>
                              <a:latin typeface="Cambria Math" panose="02040503050406030204" pitchFamily="18" charset="0"/>
                            </a:rPr>
                            <m:t>𝑟</m:t>
                          </m:r>
                        </m:sup>
                      </m:sSup>
                    </m:oMath>
                  </m:oMathPara>
                </a14:m>
                <a:endParaRPr lang="ja-JP" altLang="en-US" dirty="0">
                  <a:solidFill>
                    <a:schemeClr val="bg1"/>
                  </a:solidFill>
                </a:endParaRPr>
              </a:p>
            </p:txBody>
          </p:sp>
        </mc:Choice>
        <mc:Fallback xmlns="">
          <p:sp>
            <p:nvSpPr>
              <p:cNvPr id="99" name="正方形/長方形 98">
                <a:extLst>
                  <a:ext uri="{FF2B5EF4-FFF2-40B4-BE49-F238E27FC236}">
                    <a16:creationId xmlns:a16="http://schemas.microsoft.com/office/drawing/2014/main" id="{D53B56C5-D639-43B9-93B1-22DA132ECE31}"/>
                  </a:ext>
                </a:extLst>
              </p:cNvPr>
              <p:cNvSpPr>
                <a:spLocks noRot="1" noChangeAspect="1" noMove="1" noResize="1" noEditPoints="1" noAdjustHandles="1" noChangeArrowheads="1" noChangeShapeType="1" noTextEdit="1"/>
              </p:cNvSpPr>
              <p:nvPr/>
            </p:nvSpPr>
            <p:spPr>
              <a:xfrm>
                <a:off x="4111699" y="3891113"/>
                <a:ext cx="393431" cy="472949"/>
              </a:xfrm>
              <a:prstGeom prst="rect">
                <a:avLst/>
              </a:prstGeom>
              <a:blipFill>
                <a:blip r:embed="rId10"/>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正方形/長方形 104">
                <a:extLst>
                  <a:ext uri="{FF2B5EF4-FFF2-40B4-BE49-F238E27FC236}">
                    <a16:creationId xmlns:a16="http://schemas.microsoft.com/office/drawing/2014/main" id="{CA38D7B2-294C-4295-B06E-8BC66C003FA4}"/>
                  </a:ext>
                </a:extLst>
              </p:cNvPr>
              <p:cNvSpPr/>
              <p:nvPr/>
            </p:nvSpPr>
            <p:spPr>
              <a:xfrm>
                <a:off x="8184307" y="4554194"/>
                <a:ext cx="393431" cy="4729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𝑖</m:t>
                          </m:r>
                        </m:e>
                        <m:sup>
                          <m:r>
                            <a:rPr lang="en-US" altLang="ja-JP" i="1">
                              <a:solidFill>
                                <a:schemeClr val="tx1"/>
                              </a:solidFill>
                              <a:latin typeface="Cambria Math" panose="02040503050406030204" pitchFamily="18" charset="0"/>
                            </a:rPr>
                            <m:t>𝑟</m:t>
                          </m:r>
                        </m:sup>
                      </m:sSup>
                    </m:oMath>
                  </m:oMathPara>
                </a14:m>
                <a:endParaRPr lang="ja-JP" altLang="en-US" dirty="0">
                  <a:solidFill>
                    <a:schemeClr val="tx1"/>
                  </a:solidFill>
                </a:endParaRPr>
              </a:p>
            </p:txBody>
          </p:sp>
        </mc:Choice>
        <mc:Fallback xmlns="">
          <p:sp>
            <p:nvSpPr>
              <p:cNvPr id="105" name="正方形/長方形 104">
                <a:extLst>
                  <a:ext uri="{FF2B5EF4-FFF2-40B4-BE49-F238E27FC236}">
                    <a16:creationId xmlns:a16="http://schemas.microsoft.com/office/drawing/2014/main" id="{CA38D7B2-294C-4295-B06E-8BC66C003FA4}"/>
                  </a:ext>
                </a:extLst>
              </p:cNvPr>
              <p:cNvSpPr>
                <a:spLocks noRot="1" noChangeAspect="1" noMove="1" noResize="1" noEditPoints="1" noAdjustHandles="1" noChangeArrowheads="1" noChangeShapeType="1" noTextEdit="1"/>
              </p:cNvSpPr>
              <p:nvPr/>
            </p:nvSpPr>
            <p:spPr>
              <a:xfrm>
                <a:off x="8184307" y="4554194"/>
                <a:ext cx="393431" cy="472949"/>
              </a:xfrm>
              <a:prstGeom prst="rect">
                <a:avLst/>
              </a:prstGeom>
              <a:blipFill>
                <a:blip r:embed="rId11"/>
                <a:stretch>
                  <a:fillRect/>
                </a:stretch>
              </a:blipFill>
              <a:ln>
                <a:noFill/>
              </a:ln>
            </p:spPr>
            <p:txBody>
              <a:bodyPr/>
              <a:lstStyle/>
              <a:p>
                <a:r>
                  <a:rPr lang="ja-JP" altLang="en-US">
                    <a:noFill/>
                  </a:rPr>
                  <a:t> </a:t>
                </a:r>
              </a:p>
            </p:txBody>
          </p:sp>
        </mc:Fallback>
      </mc:AlternateContent>
      <p:cxnSp>
        <p:nvCxnSpPr>
          <p:cNvPr id="106" name="カギ線コネクタ 63">
            <a:extLst>
              <a:ext uri="{FF2B5EF4-FFF2-40B4-BE49-F238E27FC236}">
                <a16:creationId xmlns:a16="http://schemas.microsoft.com/office/drawing/2014/main" id="{CC7D3038-A3B7-49DF-B1AE-48C4B754BF8A}"/>
              </a:ext>
            </a:extLst>
          </p:cNvPr>
          <p:cNvCxnSpPr>
            <a:cxnSpLocks/>
            <a:stCxn id="105" idx="2"/>
            <a:endCxn id="88" idx="1"/>
          </p:cNvCxnSpPr>
          <p:nvPr/>
        </p:nvCxnSpPr>
        <p:spPr>
          <a:xfrm rot="5400000">
            <a:off x="3633495" y="3233713"/>
            <a:ext cx="2954099" cy="6540959"/>
          </a:xfrm>
          <a:prstGeom prst="bentConnector4">
            <a:avLst>
              <a:gd name="adj1" fmla="val 23221"/>
              <a:gd name="adj2" fmla="val 103495"/>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カギ線コネクタ 92">
            <a:extLst>
              <a:ext uri="{FF2B5EF4-FFF2-40B4-BE49-F238E27FC236}">
                <a16:creationId xmlns:a16="http://schemas.microsoft.com/office/drawing/2014/main" id="{16680BEF-D6DF-4411-A3B5-3B7EB1C50D3A}"/>
              </a:ext>
            </a:extLst>
          </p:cNvPr>
          <p:cNvCxnSpPr>
            <a:cxnSpLocks/>
            <a:stCxn id="88" idx="2"/>
            <a:endCxn id="249" idx="2"/>
          </p:cNvCxnSpPr>
          <p:nvPr/>
        </p:nvCxnSpPr>
        <p:spPr>
          <a:xfrm rot="5400000" flipH="1" flipV="1">
            <a:off x="6742606" y="3212517"/>
            <a:ext cx="298482" cy="9711916"/>
          </a:xfrm>
          <a:prstGeom prst="bentConnector3">
            <a:avLst>
              <a:gd name="adj1" fmla="val -27789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正方形/長方形 108">
                <a:extLst>
                  <a:ext uri="{FF2B5EF4-FFF2-40B4-BE49-F238E27FC236}">
                    <a16:creationId xmlns:a16="http://schemas.microsoft.com/office/drawing/2014/main" id="{3ECD3F01-90BE-4FA8-87E5-954A06420197}"/>
                  </a:ext>
                </a:extLst>
              </p:cNvPr>
              <p:cNvSpPr/>
              <p:nvPr/>
            </p:nvSpPr>
            <p:spPr>
              <a:xfrm>
                <a:off x="8907801" y="4552085"/>
                <a:ext cx="393430" cy="4729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b="1" i="1">
                              <a:solidFill>
                                <a:schemeClr val="tx1"/>
                              </a:solidFill>
                              <a:latin typeface="Cambria Math" panose="02040503050406030204" pitchFamily="18" charset="0"/>
                            </a:rPr>
                          </m:ctrlPr>
                        </m:sSupPr>
                        <m:e>
                          <m:acc>
                            <m:accPr>
                              <m:chr m:val="̂"/>
                              <m:ctrlPr>
                                <a:rPr lang="en-US" altLang="ja-JP" b="1" i="1">
                                  <a:solidFill>
                                    <a:schemeClr val="tx1"/>
                                  </a:solidFill>
                                  <a:latin typeface="Cambria Math" panose="02040503050406030204" pitchFamily="18" charset="0"/>
                                </a:rPr>
                              </m:ctrlPr>
                            </m:accPr>
                            <m:e>
                              <m:r>
                                <a:rPr lang="en-US" altLang="ja-JP" b="1" i="1">
                                  <a:solidFill>
                                    <a:schemeClr val="tx1"/>
                                  </a:solidFill>
                                  <a:latin typeface="Cambria Math" panose="02040503050406030204" pitchFamily="18" charset="0"/>
                                </a:rPr>
                                <m:t>𝒚</m:t>
                              </m:r>
                            </m:e>
                          </m:acc>
                        </m:e>
                        <m:sup>
                          <m:r>
                            <a:rPr lang="en-US" altLang="ja-JP" b="1" i="1">
                              <a:solidFill>
                                <a:schemeClr val="tx1"/>
                              </a:solidFill>
                              <a:latin typeface="Cambria Math" panose="02040503050406030204" pitchFamily="18" charset="0"/>
                            </a:rPr>
                            <m:t>𝒓</m:t>
                          </m:r>
                        </m:sup>
                      </m:sSup>
                    </m:oMath>
                  </m:oMathPara>
                </a14:m>
                <a:endParaRPr lang="ja-JP" altLang="en-US" dirty="0">
                  <a:solidFill>
                    <a:schemeClr val="tx1"/>
                  </a:solidFill>
                </a:endParaRPr>
              </a:p>
            </p:txBody>
          </p:sp>
        </mc:Choice>
        <mc:Fallback xmlns="">
          <p:sp>
            <p:nvSpPr>
              <p:cNvPr id="109" name="正方形/長方形 108">
                <a:extLst>
                  <a:ext uri="{FF2B5EF4-FFF2-40B4-BE49-F238E27FC236}">
                    <a16:creationId xmlns:a16="http://schemas.microsoft.com/office/drawing/2014/main" id="{3ECD3F01-90BE-4FA8-87E5-954A06420197}"/>
                  </a:ext>
                </a:extLst>
              </p:cNvPr>
              <p:cNvSpPr>
                <a:spLocks noRot="1" noChangeAspect="1" noMove="1" noResize="1" noEditPoints="1" noAdjustHandles="1" noChangeArrowheads="1" noChangeShapeType="1" noTextEdit="1"/>
              </p:cNvSpPr>
              <p:nvPr/>
            </p:nvSpPr>
            <p:spPr>
              <a:xfrm>
                <a:off x="8907801" y="4552085"/>
                <a:ext cx="393430" cy="472949"/>
              </a:xfrm>
              <a:prstGeom prst="rect">
                <a:avLst/>
              </a:prstGeom>
              <a:blipFill>
                <a:blip r:embed="rId12"/>
                <a:stretch>
                  <a:fillRect l="-9375"/>
                </a:stretch>
              </a:blipFill>
              <a:ln>
                <a:noFill/>
              </a:ln>
            </p:spPr>
            <p:txBody>
              <a:bodyPr/>
              <a:lstStyle/>
              <a:p>
                <a:r>
                  <a:rPr lang="ja-JP" altLang="en-US">
                    <a:noFill/>
                  </a:rPr>
                  <a:t> </a:t>
                </a:r>
              </a:p>
            </p:txBody>
          </p:sp>
        </mc:Fallback>
      </mc:AlternateContent>
      <p:cxnSp>
        <p:nvCxnSpPr>
          <p:cNvPr id="110" name="直線矢印コネクタ 109">
            <a:extLst>
              <a:ext uri="{FF2B5EF4-FFF2-40B4-BE49-F238E27FC236}">
                <a16:creationId xmlns:a16="http://schemas.microsoft.com/office/drawing/2014/main" id="{AB7EF827-3C50-4588-A047-3F2D59154902}"/>
              </a:ext>
            </a:extLst>
          </p:cNvPr>
          <p:cNvCxnSpPr>
            <a:cxnSpLocks/>
            <a:stCxn id="105" idx="3"/>
            <a:endCxn id="109" idx="1"/>
          </p:cNvCxnSpPr>
          <p:nvPr/>
        </p:nvCxnSpPr>
        <p:spPr>
          <a:xfrm flipV="1">
            <a:off x="8577735" y="4788556"/>
            <a:ext cx="330066" cy="2109"/>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台形 111">
            <a:extLst>
              <a:ext uri="{FF2B5EF4-FFF2-40B4-BE49-F238E27FC236}">
                <a16:creationId xmlns:a16="http://schemas.microsoft.com/office/drawing/2014/main" id="{64CFD77A-6010-4AE2-8626-8603A7850668}"/>
              </a:ext>
            </a:extLst>
          </p:cNvPr>
          <p:cNvSpPr/>
          <p:nvPr/>
        </p:nvSpPr>
        <p:spPr>
          <a:xfrm rot="5400000">
            <a:off x="7569854" y="6637106"/>
            <a:ext cx="922536" cy="783078"/>
          </a:xfrm>
          <a:prstGeom prst="trapezoid">
            <a:avLst>
              <a:gd name="adj" fmla="val 36111"/>
            </a:avLst>
          </a:prstGeom>
          <a:solidFill>
            <a:srgbClr val="5608F9">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a:solidFill>
                <a:schemeClr val="tx1"/>
              </a:solidFill>
            </a:endParaRPr>
          </a:p>
        </p:txBody>
      </p:sp>
      <p:cxnSp>
        <p:nvCxnSpPr>
          <p:cNvPr id="148" name="直線矢印コネクタ 147">
            <a:extLst>
              <a:ext uri="{FF2B5EF4-FFF2-40B4-BE49-F238E27FC236}">
                <a16:creationId xmlns:a16="http://schemas.microsoft.com/office/drawing/2014/main" id="{73C3D477-54EB-48C1-9459-7D2658C2D24B}"/>
              </a:ext>
            </a:extLst>
          </p:cNvPr>
          <p:cNvCxnSpPr>
            <a:cxnSpLocks/>
          </p:cNvCxnSpPr>
          <p:nvPr/>
        </p:nvCxnSpPr>
        <p:spPr>
          <a:xfrm flipV="1">
            <a:off x="6382288" y="7021933"/>
            <a:ext cx="393430" cy="134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テキスト ボックス 148">
            <a:extLst>
              <a:ext uri="{FF2B5EF4-FFF2-40B4-BE49-F238E27FC236}">
                <a16:creationId xmlns:a16="http://schemas.microsoft.com/office/drawing/2014/main" id="{5B2E7972-23F9-43C9-8EE6-D3346CF27D88}"/>
              </a:ext>
            </a:extLst>
          </p:cNvPr>
          <p:cNvSpPr txBox="1"/>
          <p:nvPr/>
        </p:nvSpPr>
        <p:spPr>
          <a:xfrm>
            <a:off x="5829477" y="6797724"/>
            <a:ext cx="380232" cy="461850"/>
          </a:xfrm>
          <a:prstGeom prst="rect">
            <a:avLst/>
          </a:prstGeom>
          <a:noFill/>
        </p:spPr>
        <p:txBody>
          <a:bodyPr wrap="none" rtlCol="0">
            <a:spAutoFit/>
          </a:bodyPr>
          <a:lstStyle/>
          <a:p>
            <a:pPr marL="0" lvl="2" algn="ctr"/>
            <a:r>
              <a:rPr lang="en-US" altLang="ja-JP" sz="2400" b="1" dirty="0"/>
              <a:t>G</a:t>
            </a:r>
            <a:endParaRPr lang="ja-JP" altLang="en-US" sz="2400" b="1" dirty="0"/>
          </a:p>
        </p:txBody>
      </p:sp>
      <p:sp>
        <p:nvSpPr>
          <p:cNvPr id="150" name="テキスト ボックス 149">
            <a:extLst>
              <a:ext uri="{FF2B5EF4-FFF2-40B4-BE49-F238E27FC236}">
                <a16:creationId xmlns:a16="http://schemas.microsoft.com/office/drawing/2014/main" id="{9BC3D33D-DBFA-4EF3-BBD3-90BBF2F58FEB}"/>
              </a:ext>
            </a:extLst>
          </p:cNvPr>
          <p:cNvSpPr txBox="1"/>
          <p:nvPr/>
        </p:nvSpPr>
        <p:spPr>
          <a:xfrm>
            <a:off x="7693529" y="6797724"/>
            <a:ext cx="675186" cy="461850"/>
          </a:xfrm>
          <a:prstGeom prst="rect">
            <a:avLst/>
          </a:prstGeom>
          <a:noFill/>
        </p:spPr>
        <p:txBody>
          <a:bodyPr wrap="none" rtlCol="0">
            <a:spAutoFit/>
          </a:bodyPr>
          <a:lstStyle/>
          <a:p>
            <a:pPr marL="0" lvl="2" algn="ctr"/>
            <a:r>
              <a:rPr lang="en-US" altLang="ja-JP" sz="2400" b="1" dirty="0"/>
              <a:t>D/C</a:t>
            </a:r>
            <a:endParaRPr lang="ja-JP" altLang="en-US" sz="2400" b="1" dirty="0"/>
          </a:p>
        </p:txBody>
      </p:sp>
      <p:sp>
        <p:nvSpPr>
          <p:cNvPr id="151" name="テキスト ボックス 150">
            <a:extLst>
              <a:ext uri="{FF2B5EF4-FFF2-40B4-BE49-F238E27FC236}">
                <a16:creationId xmlns:a16="http://schemas.microsoft.com/office/drawing/2014/main" id="{C78152DD-121E-4691-B374-59BF362FF387}"/>
              </a:ext>
            </a:extLst>
          </p:cNvPr>
          <p:cNvSpPr txBox="1"/>
          <p:nvPr/>
        </p:nvSpPr>
        <p:spPr>
          <a:xfrm>
            <a:off x="5038745" y="3887283"/>
            <a:ext cx="675186" cy="461850"/>
          </a:xfrm>
          <a:prstGeom prst="rect">
            <a:avLst/>
          </a:prstGeom>
          <a:noFill/>
        </p:spPr>
        <p:txBody>
          <a:bodyPr wrap="none" rtlCol="0">
            <a:spAutoFit/>
          </a:bodyPr>
          <a:lstStyle/>
          <a:p>
            <a:pPr marL="0" lvl="2" algn="ctr"/>
            <a:r>
              <a:rPr lang="en-US" altLang="ja-JP" sz="2400" b="1" dirty="0"/>
              <a:t>D/C</a:t>
            </a:r>
            <a:endParaRPr lang="ja-JP" altLang="en-US" sz="2400" b="1" dirty="0"/>
          </a:p>
        </p:txBody>
      </p:sp>
      <p:sp>
        <p:nvSpPr>
          <p:cNvPr id="155" name="テキスト ボックス 154">
            <a:extLst>
              <a:ext uri="{FF2B5EF4-FFF2-40B4-BE49-F238E27FC236}">
                <a16:creationId xmlns:a16="http://schemas.microsoft.com/office/drawing/2014/main" id="{35477921-0E6C-4536-9265-3A71B76E0BA3}"/>
              </a:ext>
            </a:extLst>
          </p:cNvPr>
          <p:cNvSpPr txBox="1"/>
          <p:nvPr/>
        </p:nvSpPr>
        <p:spPr>
          <a:xfrm>
            <a:off x="5065166" y="4437896"/>
            <a:ext cx="622351" cy="369480"/>
          </a:xfrm>
          <a:prstGeom prst="rect">
            <a:avLst/>
          </a:prstGeom>
          <a:noFill/>
        </p:spPr>
        <p:txBody>
          <a:bodyPr wrap="none" rtlCol="0">
            <a:spAutoFit/>
          </a:bodyPr>
          <a:lstStyle/>
          <a:p>
            <a:pPr marL="0" lvl="2" algn="ctr"/>
            <a:r>
              <a:rPr lang="en-US" altLang="ja-JP" dirty="0"/>
              <a:t>train</a:t>
            </a:r>
            <a:endParaRPr lang="ja-JP" altLang="en-US" dirty="0"/>
          </a:p>
        </p:txBody>
      </p:sp>
      <p:sp>
        <p:nvSpPr>
          <p:cNvPr id="156" name="テキスト ボックス 155">
            <a:extLst>
              <a:ext uri="{FF2B5EF4-FFF2-40B4-BE49-F238E27FC236}">
                <a16:creationId xmlns:a16="http://schemas.microsoft.com/office/drawing/2014/main" id="{D096B003-9287-4FA9-92B8-1EF9A0169EC3}"/>
              </a:ext>
            </a:extLst>
          </p:cNvPr>
          <p:cNvSpPr txBox="1"/>
          <p:nvPr/>
        </p:nvSpPr>
        <p:spPr>
          <a:xfrm>
            <a:off x="5660713" y="7364339"/>
            <a:ext cx="622351" cy="369480"/>
          </a:xfrm>
          <a:prstGeom prst="rect">
            <a:avLst/>
          </a:prstGeom>
          <a:noFill/>
        </p:spPr>
        <p:txBody>
          <a:bodyPr wrap="none" rtlCol="0">
            <a:spAutoFit/>
          </a:bodyPr>
          <a:lstStyle/>
          <a:p>
            <a:pPr marL="0" lvl="2" algn="ctr"/>
            <a:r>
              <a:rPr lang="en-US" altLang="ja-JP" dirty="0"/>
              <a:t>train</a:t>
            </a:r>
            <a:endParaRPr lang="ja-JP" altLang="en-US" dirty="0"/>
          </a:p>
        </p:txBody>
      </p:sp>
      <p:sp>
        <p:nvSpPr>
          <p:cNvPr id="157" name="テキスト ボックス 156">
            <a:extLst>
              <a:ext uri="{FF2B5EF4-FFF2-40B4-BE49-F238E27FC236}">
                <a16:creationId xmlns:a16="http://schemas.microsoft.com/office/drawing/2014/main" id="{2E22A3E6-ED4A-4FCB-B252-B4EE821F464D}"/>
              </a:ext>
            </a:extLst>
          </p:cNvPr>
          <p:cNvSpPr txBox="1"/>
          <p:nvPr/>
        </p:nvSpPr>
        <p:spPr>
          <a:xfrm>
            <a:off x="7827380" y="7364339"/>
            <a:ext cx="407484" cy="369480"/>
          </a:xfrm>
          <a:prstGeom prst="rect">
            <a:avLst/>
          </a:prstGeom>
          <a:noFill/>
        </p:spPr>
        <p:txBody>
          <a:bodyPr wrap="none" rtlCol="0">
            <a:spAutoFit/>
          </a:bodyPr>
          <a:lstStyle/>
          <a:p>
            <a:pPr marL="0" lvl="2" algn="ctr"/>
            <a:r>
              <a:rPr lang="en-US" altLang="ja-JP" dirty="0"/>
              <a:t>fix</a:t>
            </a:r>
            <a:endParaRPr lang="ja-JP" altLang="en-US" dirty="0"/>
          </a:p>
        </p:txBody>
      </p:sp>
      <p:cxnSp>
        <p:nvCxnSpPr>
          <p:cNvPr id="161" name="カギ線コネクタ 11">
            <a:extLst>
              <a:ext uri="{FF2B5EF4-FFF2-40B4-BE49-F238E27FC236}">
                <a16:creationId xmlns:a16="http://schemas.microsoft.com/office/drawing/2014/main" id="{B5F6892A-EC4B-48F5-8C6C-FD2E47ABA3A4}"/>
              </a:ext>
            </a:extLst>
          </p:cNvPr>
          <p:cNvCxnSpPr>
            <a:cxnSpLocks/>
            <a:stCxn id="87" idx="3"/>
            <a:endCxn id="91" idx="0"/>
          </p:cNvCxnSpPr>
          <p:nvPr/>
        </p:nvCxnSpPr>
        <p:spPr>
          <a:xfrm>
            <a:off x="4631830" y="6315991"/>
            <a:ext cx="967380" cy="712659"/>
          </a:xfrm>
          <a:prstGeom prst="bentConnector3">
            <a:avLst>
              <a:gd name="adj1" fmla="val 3458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カギ線コネクタ 20">
            <a:extLst>
              <a:ext uri="{FF2B5EF4-FFF2-40B4-BE49-F238E27FC236}">
                <a16:creationId xmlns:a16="http://schemas.microsoft.com/office/drawing/2014/main" id="{93C7275F-30DB-4B08-9E51-D4172D832BEF}"/>
              </a:ext>
            </a:extLst>
          </p:cNvPr>
          <p:cNvCxnSpPr>
            <a:cxnSpLocks/>
            <a:stCxn id="195" idx="0"/>
            <a:endCxn id="91" idx="0"/>
          </p:cNvCxnSpPr>
          <p:nvPr/>
        </p:nvCxnSpPr>
        <p:spPr>
          <a:xfrm rot="5400000" flipH="1" flipV="1">
            <a:off x="5047212" y="6946719"/>
            <a:ext cx="470069" cy="6339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1" name="グループ化 220">
            <a:extLst>
              <a:ext uri="{FF2B5EF4-FFF2-40B4-BE49-F238E27FC236}">
                <a16:creationId xmlns:a16="http://schemas.microsoft.com/office/drawing/2014/main" id="{16B2C1B8-348E-4E84-8653-85C86C291EB7}"/>
              </a:ext>
            </a:extLst>
          </p:cNvPr>
          <p:cNvGrpSpPr/>
          <p:nvPr/>
        </p:nvGrpSpPr>
        <p:grpSpPr>
          <a:xfrm>
            <a:off x="1840064" y="7267417"/>
            <a:ext cx="3413084" cy="1781322"/>
            <a:chOff x="746842" y="4811446"/>
            <a:chExt cx="3413084" cy="1780608"/>
          </a:xfrm>
        </p:grpSpPr>
        <mc:AlternateContent xmlns:mc="http://schemas.openxmlformats.org/markup-compatibility/2006" xmlns:a14="http://schemas.microsoft.com/office/drawing/2010/main">
          <mc:Choice Requires="a14">
            <p:sp>
              <p:nvSpPr>
                <p:cNvPr id="88" name="正方形/長方形 87">
                  <a:extLst>
                    <a:ext uri="{FF2B5EF4-FFF2-40B4-BE49-F238E27FC236}">
                      <a16:creationId xmlns:a16="http://schemas.microsoft.com/office/drawing/2014/main" id="{C13BFAE9-A93E-470D-9485-D1C00084817E}"/>
                    </a:ext>
                  </a:extLst>
                </p:cNvPr>
                <p:cNvSpPr/>
                <p:nvPr/>
              </p:nvSpPr>
              <p:spPr>
                <a:xfrm>
                  <a:off x="746842" y="5288605"/>
                  <a:ext cx="391650" cy="47275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𝑖</m:t>
                            </m:r>
                          </m:e>
                          <m:sup>
                            <m:r>
                              <a:rPr lang="en-US" altLang="ja-JP" i="1">
                                <a:solidFill>
                                  <a:schemeClr val="tx1"/>
                                </a:solidFill>
                                <a:latin typeface="Cambria Math" panose="02040503050406030204" pitchFamily="18" charset="0"/>
                              </a:rPr>
                              <m:t>𝑟</m:t>
                            </m:r>
                          </m:sup>
                        </m:sSup>
                      </m:oMath>
                    </m:oMathPara>
                  </a14:m>
                  <a:endParaRPr lang="ja-JP" altLang="en-US" dirty="0">
                    <a:solidFill>
                      <a:schemeClr val="tx1"/>
                    </a:solidFill>
                  </a:endParaRPr>
                </a:p>
              </p:txBody>
            </p:sp>
          </mc:Choice>
          <mc:Fallback xmlns="">
            <p:sp>
              <p:nvSpPr>
                <p:cNvPr id="88" name="正方形/長方形 87">
                  <a:extLst>
                    <a:ext uri="{FF2B5EF4-FFF2-40B4-BE49-F238E27FC236}">
                      <a16:creationId xmlns:a16="http://schemas.microsoft.com/office/drawing/2014/main" id="{C13BFAE9-A93E-470D-9485-D1C00084817E}"/>
                    </a:ext>
                  </a:extLst>
                </p:cNvPr>
                <p:cNvSpPr>
                  <a:spLocks noRot="1" noChangeAspect="1" noMove="1" noResize="1" noEditPoints="1" noAdjustHandles="1" noChangeArrowheads="1" noChangeShapeType="1" noTextEdit="1"/>
                </p:cNvSpPr>
                <p:nvPr/>
              </p:nvSpPr>
              <p:spPr>
                <a:xfrm>
                  <a:off x="746842" y="5288605"/>
                  <a:ext cx="391650" cy="472759"/>
                </a:xfrm>
                <a:prstGeom prst="rect">
                  <a:avLst/>
                </a:prstGeom>
                <a:blipFill>
                  <a:blip r:embed="rId14"/>
                  <a:stretch>
                    <a:fillRect l="-3125"/>
                  </a:stretch>
                </a:blipFill>
                <a:ln>
                  <a:noFill/>
                </a:ln>
              </p:spPr>
              <p:txBody>
                <a:bodyPr/>
                <a:lstStyle/>
                <a:p>
                  <a:r>
                    <a:rPr lang="ja-JP" altLang="en-US">
                      <a:noFill/>
                    </a:rPr>
                    <a:t> </a:t>
                  </a:r>
                </a:p>
              </p:txBody>
            </p:sp>
          </mc:Fallback>
        </mc:AlternateContent>
        <p:sp>
          <p:nvSpPr>
            <p:cNvPr id="89" name="台形 88">
              <a:extLst>
                <a:ext uri="{FF2B5EF4-FFF2-40B4-BE49-F238E27FC236}">
                  <a16:creationId xmlns:a16="http://schemas.microsoft.com/office/drawing/2014/main" id="{3D7BA1BE-319E-46E3-BA75-7B986628CA0C}"/>
                </a:ext>
              </a:extLst>
            </p:cNvPr>
            <p:cNvSpPr/>
            <p:nvPr/>
          </p:nvSpPr>
          <p:spPr>
            <a:xfrm rot="5400000">
              <a:off x="1352286" y="5190565"/>
              <a:ext cx="632898" cy="668838"/>
            </a:xfrm>
            <a:prstGeom prst="trapezoid">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a:solidFill>
                  <a:schemeClr val="tx1"/>
                </a:solidFill>
              </a:endParaRPr>
            </a:p>
          </p:txBody>
        </p:sp>
        <p:cxnSp>
          <p:nvCxnSpPr>
            <p:cNvPr id="90" name="直線矢印コネクタ 89">
              <a:extLst>
                <a:ext uri="{FF2B5EF4-FFF2-40B4-BE49-F238E27FC236}">
                  <a16:creationId xmlns:a16="http://schemas.microsoft.com/office/drawing/2014/main" id="{2873C4C0-6C04-4D1E-AC31-687BF90769C7}"/>
                </a:ext>
              </a:extLst>
            </p:cNvPr>
            <p:cNvCxnSpPr>
              <a:cxnSpLocks/>
            </p:cNvCxnSpPr>
            <p:nvPr/>
          </p:nvCxnSpPr>
          <p:spPr>
            <a:xfrm flipV="1">
              <a:off x="1138492" y="5524984"/>
              <a:ext cx="1958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正方形/長方形 157">
                  <a:extLst>
                    <a:ext uri="{FF2B5EF4-FFF2-40B4-BE49-F238E27FC236}">
                      <a16:creationId xmlns:a16="http://schemas.microsoft.com/office/drawing/2014/main" id="{360ECC31-9087-4E2F-B353-E9E24FCE1079}"/>
                    </a:ext>
                  </a:extLst>
                </p:cNvPr>
                <p:cNvSpPr/>
                <p:nvPr/>
              </p:nvSpPr>
              <p:spPr>
                <a:xfrm>
                  <a:off x="2226950" y="5288605"/>
                  <a:ext cx="391650" cy="4727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𝑠</m:t>
                            </m:r>
                          </m:e>
                          <m:sup>
                            <m:r>
                              <a:rPr lang="en-US" altLang="ja-JP" i="1">
                                <a:solidFill>
                                  <a:schemeClr val="tx1"/>
                                </a:solidFill>
                                <a:latin typeface="Cambria Math" panose="02040503050406030204" pitchFamily="18" charset="0"/>
                              </a:rPr>
                              <m:t>𝑟</m:t>
                            </m:r>
                          </m:sup>
                        </m:sSup>
                      </m:oMath>
                    </m:oMathPara>
                  </a14:m>
                  <a:endParaRPr lang="ja-JP" altLang="en-US" dirty="0">
                    <a:solidFill>
                      <a:schemeClr val="tx1"/>
                    </a:solidFill>
                  </a:endParaRPr>
                </a:p>
              </p:txBody>
            </p:sp>
          </mc:Choice>
          <mc:Fallback xmlns="">
            <p:sp>
              <p:nvSpPr>
                <p:cNvPr id="158" name="正方形/長方形 157">
                  <a:extLst>
                    <a:ext uri="{FF2B5EF4-FFF2-40B4-BE49-F238E27FC236}">
                      <a16:creationId xmlns:a16="http://schemas.microsoft.com/office/drawing/2014/main" id="{360ECC31-9087-4E2F-B353-E9E24FCE1079}"/>
                    </a:ext>
                  </a:extLst>
                </p:cNvPr>
                <p:cNvSpPr>
                  <a:spLocks noRot="1" noChangeAspect="1" noMove="1" noResize="1" noEditPoints="1" noAdjustHandles="1" noChangeArrowheads="1" noChangeShapeType="1" noTextEdit="1"/>
                </p:cNvSpPr>
                <p:nvPr/>
              </p:nvSpPr>
              <p:spPr>
                <a:xfrm>
                  <a:off x="2226950" y="5288605"/>
                  <a:ext cx="391650" cy="472759"/>
                </a:xfrm>
                <a:prstGeom prst="rect">
                  <a:avLst/>
                </a:prstGeom>
                <a:blipFill>
                  <a:blip r:embed="rId15"/>
                  <a:stretch>
                    <a:fillRect/>
                  </a:stretch>
                </a:blipFill>
                <a:ln>
                  <a:noFill/>
                </a:ln>
              </p:spPr>
              <p:txBody>
                <a:bodyPr/>
                <a:lstStyle/>
                <a:p>
                  <a:r>
                    <a:rPr lang="ja-JP" altLang="en-US">
                      <a:noFill/>
                    </a:rPr>
                    <a:t> </a:t>
                  </a:r>
                </a:p>
              </p:txBody>
            </p:sp>
          </mc:Fallback>
        </mc:AlternateContent>
        <p:sp>
          <p:nvSpPr>
            <p:cNvPr id="159" name="テキスト ボックス 158">
              <a:extLst>
                <a:ext uri="{FF2B5EF4-FFF2-40B4-BE49-F238E27FC236}">
                  <a16:creationId xmlns:a16="http://schemas.microsoft.com/office/drawing/2014/main" id="{8093E607-B0E7-455C-845D-8B8A135BDEFE}"/>
                </a:ext>
              </a:extLst>
            </p:cNvPr>
            <p:cNvSpPr txBox="1"/>
            <p:nvPr/>
          </p:nvSpPr>
          <p:spPr>
            <a:xfrm>
              <a:off x="1453270" y="5294152"/>
              <a:ext cx="417102" cy="461665"/>
            </a:xfrm>
            <a:prstGeom prst="rect">
              <a:avLst/>
            </a:prstGeom>
            <a:noFill/>
          </p:spPr>
          <p:txBody>
            <a:bodyPr wrap="none" rtlCol="0">
              <a:spAutoFit/>
            </a:bodyPr>
            <a:lstStyle/>
            <a:p>
              <a:pPr marL="0" lvl="2" algn="ctr"/>
              <a:r>
                <a:rPr lang="en-US" altLang="ja-JP" sz="2400" b="1" dirty="0"/>
                <a:t>IE</a:t>
              </a:r>
              <a:endParaRPr lang="ja-JP" altLang="en-US" sz="2400" b="1" dirty="0"/>
            </a:p>
          </p:txBody>
        </p:sp>
        <p:cxnSp>
          <p:nvCxnSpPr>
            <p:cNvPr id="160" name="直線矢印コネクタ 159">
              <a:extLst>
                <a:ext uri="{FF2B5EF4-FFF2-40B4-BE49-F238E27FC236}">
                  <a16:creationId xmlns:a16="http://schemas.microsoft.com/office/drawing/2014/main" id="{C80394D2-1D0A-4413-A938-1F8AA13BB99C}"/>
                </a:ext>
              </a:extLst>
            </p:cNvPr>
            <p:cNvCxnSpPr>
              <a:cxnSpLocks/>
            </p:cNvCxnSpPr>
            <p:nvPr/>
          </p:nvCxnSpPr>
          <p:spPr>
            <a:xfrm>
              <a:off x="2003154" y="5524984"/>
              <a:ext cx="22379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7" name="グループ化 206">
              <a:extLst>
                <a:ext uri="{FF2B5EF4-FFF2-40B4-BE49-F238E27FC236}">
                  <a16:creationId xmlns:a16="http://schemas.microsoft.com/office/drawing/2014/main" id="{F1A6BA0B-6467-4751-BB69-82B0CAE4183E}"/>
                </a:ext>
              </a:extLst>
            </p:cNvPr>
            <p:cNvGrpSpPr/>
            <p:nvPr/>
          </p:nvGrpSpPr>
          <p:grpSpPr>
            <a:xfrm>
              <a:off x="2618600" y="4811446"/>
              <a:ext cx="1541326" cy="1780608"/>
              <a:chOff x="9573400" y="4285947"/>
              <a:chExt cx="1541326" cy="1780608"/>
            </a:xfrm>
          </p:grpSpPr>
          <p:sp>
            <p:nvSpPr>
              <p:cNvPr id="181" name="正方形/長方形 180">
                <a:extLst>
                  <a:ext uri="{FF2B5EF4-FFF2-40B4-BE49-F238E27FC236}">
                    <a16:creationId xmlns:a16="http://schemas.microsoft.com/office/drawing/2014/main" id="{58278277-4060-4A6E-AC8E-DD8648B94501}"/>
                  </a:ext>
                </a:extLst>
              </p:cNvPr>
              <p:cNvSpPr/>
              <p:nvPr/>
            </p:nvSpPr>
            <p:spPr>
              <a:xfrm>
                <a:off x="9818784" y="4655628"/>
                <a:ext cx="126162" cy="700348"/>
              </a:xfrm>
              <a:prstGeom prst="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cxnSp>
            <p:nvCxnSpPr>
              <p:cNvPr id="182" name="直線矢印コネクタ 181">
                <a:extLst>
                  <a:ext uri="{FF2B5EF4-FFF2-40B4-BE49-F238E27FC236}">
                    <a16:creationId xmlns:a16="http://schemas.microsoft.com/office/drawing/2014/main" id="{7D17EB48-F563-49AB-B322-313716DD2E42}"/>
                  </a:ext>
                </a:extLst>
              </p:cNvPr>
              <p:cNvCxnSpPr>
                <a:cxnSpLocks/>
                <a:stCxn id="158" idx="3"/>
                <a:endCxn id="181" idx="1"/>
              </p:cNvCxnSpPr>
              <p:nvPr/>
            </p:nvCxnSpPr>
            <p:spPr>
              <a:xfrm>
                <a:off x="9573400" y="4989547"/>
                <a:ext cx="245384" cy="162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3" name="正方形/長方形 182">
                <a:extLst>
                  <a:ext uri="{FF2B5EF4-FFF2-40B4-BE49-F238E27FC236}">
                    <a16:creationId xmlns:a16="http://schemas.microsoft.com/office/drawing/2014/main" id="{06AEFE5C-CFC6-4908-8FB1-54DA939674A3}"/>
                  </a:ext>
                </a:extLst>
              </p:cNvPr>
              <p:cNvSpPr/>
              <p:nvPr/>
            </p:nvSpPr>
            <p:spPr>
              <a:xfrm>
                <a:off x="9598265" y="4431558"/>
                <a:ext cx="609462"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ja-JP" sz="1100" b="1" dirty="0">
                    <a:solidFill>
                      <a:schemeClr val="tx1"/>
                    </a:solidFill>
                    <a:latin typeface="メイリオ" panose="020B0604030504040204" pitchFamily="50" charset="-128"/>
                    <a:ea typeface="メイリオ" panose="020B0604030504040204" pitchFamily="50" charset="-128"/>
                  </a:rPr>
                  <a:t>linear</a:t>
                </a:r>
                <a:endParaRPr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184" name="正方形/長方形 183">
                <a:extLst>
                  <a:ext uri="{FF2B5EF4-FFF2-40B4-BE49-F238E27FC236}">
                    <a16:creationId xmlns:a16="http://schemas.microsoft.com/office/drawing/2014/main" id="{E30D5D96-F1AD-46FA-9B59-FB4ABF68D477}"/>
                  </a:ext>
                </a:extLst>
              </p:cNvPr>
              <p:cNvSpPr/>
              <p:nvPr/>
            </p:nvSpPr>
            <p:spPr>
              <a:xfrm>
                <a:off x="10271127" y="4536074"/>
                <a:ext cx="126162" cy="347792"/>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sp>
            <p:nvSpPr>
              <p:cNvPr id="185" name="正方形/長方形 184">
                <a:extLst>
                  <a:ext uri="{FF2B5EF4-FFF2-40B4-BE49-F238E27FC236}">
                    <a16:creationId xmlns:a16="http://schemas.microsoft.com/office/drawing/2014/main" id="{A53965E7-5636-4D94-8D59-04E8A9924A2E}"/>
                  </a:ext>
                </a:extLst>
              </p:cNvPr>
              <p:cNvSpPr/>
              <p:nvPr/>
            </p:nvSpPr>
            <p:spPr>
              <a:xfrm>
                <a:off x="10271127" y="5155914"/>
                <a:ext cx="126162" cy="347792"/>
              </a:xfrm>
              <a:prstGeom prst="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cxnSp>
            <p:nvCxnSpPr>
              <p:cNvPr id="186" name="直線矢印コネクタ 185">
                <a:extLst>
                  <a:ext uri="{FF2B5EF4-FFF2-40B4-BE49-F238E27FC236}">
                    <a16:creationId xmlns:a16="http://schemas.microsoft.com/office/drawing/2014/main" id="{A16CC5BD-C794-4272-92B5-032033D7244E}"/>
                  </a:ext>
                </a:extLst>
              </p:cNvPr>
              <p:cNvCxnSpPr>
                <a:cxnSpLocks/>
              </p:cNvCxnSpPr>
              <p:nvPr/>
            </p:nvCxnSpPr>
            <p:spPr>
              <a:xfrm flipV="1">
                <a:off x="9944946" y="4709970"/>
                <a:ext cx="326181" cy="29583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7" name="直線矢印コネクタ 186">
                <a:extLst>
                  <a:ext uri="{FF2B5EF4-FFF2-40B4-BE49-F238E27FC236}">
                    <a16:creationId xmlns:a16="http://schemas.microsoft.com/office/drawing/2014/main" id="{7ADE2EEF-E6A8-41AF-A99C-D781A4520FE0}"/>
                  </a:ext>
                </a:extLst>
              </p:cNvPr>
              <p:cNvCxnSpPr>
                <a:cxnSpLocks/>
              </p:cNvCxnSpPr>
              <p:nvPr/>
            </p:nvCxnSpPr>
            <p:spPr>
              <a:xfrm>
                <a:off x="9944946" y="5005802"/>
                <a:ext cx="326181" cy="32400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8" name="正方形/長方形 187">
                <a:extLst>
                  <a:ext uri="{FF2B5EF4-FFF2-40B4-BE49-F238E27FC236}">
                    <a16:creationId xmlns:a16="http://schemas.microsoft.com/office/drawing/2014/main" id="{1ED80FE9-7F83-4D10-AC5B-FF7017C6BCC5}"/>
                  </a:ext>
                </a:extLst>
              </p:cNvPr>
              <p:cNvSpPr/>
              <p:nvPr/>
            </p:nvSpPr>
            <p:spPr>
              <a:xfrm>
                <a:off x="10192984" y="4285947"/>
                <a:ext cx="282450"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ja-JP" sz="1100" b="1" dirty="0">
                    <a:solidFill>
                      <a:schemeClr val="tx1"/>
                    </a:solidFill>
                    <a:latin typeface="メイリオ" panose="020B0604030504040204" pitchFamily="50" charset="-128"/>
                    <a:ea typeface="メイリオ" panose="020B0604030504040204" pitchFamily="50" charset="-128"/>
                  </a:rPr>
                  <a:t>μ</a:t>
                </a:r>
                <a:endParaRPr lang="ja-JP" altLang="en-US" sz="1100" b="1" dirty="0">
                  <a:solidFill>
                    <a:schemeClr val="tx1"/>
                  </a:solidFill>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89" name="正方形/長方形 188">
                    <a:extLst>
                      <a:ext uri="{FF2B5EF4-FFF2-40B4-BE49-F238E27FC236}">
                        <a16:creationId xmlns:a16="http://schemas.microsoft.com/office/drawing/2014/main" id="{9431D12C-C62D-462E-9DB1-63D871ECCC72}"/>
                      </a:ext>
                    </a:extLst>
                  </p:cNvPr>
                  <p:cNvSpPr/>
                  <p:nvPr/>
                </p:nvSpPr>
                <p:spPr>
                  <a:xfrm>
                    <a:off x="10182462" y="4958736"/>
                    <a:ext cx="319318"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14:m>
                      <m:oMathPara xmlns:m="http://schemas.openxmlformats.org/officeDocument/2006/math">
                        <m:oMathParaPr>
                          <m:jc m:val="centerGroup"/>
                        </m:oMathParaPr>
                        <m:oMath xmlns:m="http://schemas.openxmlformats.org/officeDocument/2006/math">
                          <m:r>
                            <a:rPr lang="ja-JP" altLang="en-US" sz="1100" b="1">
                              <a:solidFill>
                                <a:schemeClr val="tx1"/>
                              </a:solidFill>
                              <a:latin typeface="Cambria Math" panose="02040503050406030204" pitchFamily="18" charset="0"/>
                            </a:rPr>
                            <m:t>𝛔</m:t>
                          </m:r>
                        </m:oMath>
                      </m:oMathPara>
                    </a14:m>
                    <a:endParaRPr lang="ja-JP" altLang="en-US" sz="1100" b="1" dirty="0">
                      <a:solidFill>
                        <a:schemeClr val="tx1"/>
                      </a:solidFill>
                      <a:latin typeface="メイリオ" panose="020B0604030504040204" pitchFamily="50" charset="-128"/>
                      <a:ea typeface="メイリオ" panose="020B0604030504040204" pitchFamily="50" charset="-128"/>
                    </a:endParaRPr>
                  </a:p>
                </p:txBody>
              </p:sp>
            </mc:Choice>
            <mc:Fallback xmlns="">
              <p:sp>
                <p:nvSpPr>
                  <p:cNvPr id="189" name="正方形/長方形 188">
                    <a:extLst>
                      <a:ext uri="{FF2B5EF4-FFF2-40B4-BE49-F238E27FC236}">
                        <a16:creationId xmlns:a16="http://schemas.microsoft.com/office/drawing/2014/main" id="{9431D12C-C62D-462E-9DB1-63D871ECCC72}"/>
                      </a:ext>
                    </a:extLst>
                  </p:cNvPr>
                  <p:cNvSpPr>
                    <a:spLocks noRot="1" noChangeAspect="1" noMove="1" noResize="1" noEditPoints="1" noAdjustHandles="1" noChangeArrowheads="1" noChangeShapeType="1" noTextEdit="1"/>
                  </p:cNvSpPr>
                  <p:nvPr/>
                </p:nvSpPr>
                <p:spPr>
                  <a:xfrm>
                    <a:off x="10182462" y="4958736"/>
                    <a:ext cx="319318" cy="261610"/>
                  </a:xfrm>
                  <a:prstGeom prst="rect">
                    <a:avLst/>
                  </a:prstGeom>
                  <a:blipFill>
                    <a:blip r:embed="rId16"/>
                    <a:stretch>
                      <a:fillRect/>
                    </a:stretch>
                  </a:blipFill>
                  <a:ln>
                    <a:noFill/>
                  </a:ln>
                </p:spPr>
                <p:txBody>
                  <a:bodyPr/>
                  <a:lstStyle/>
                  <a:p>
                    <a:r>
                      <a:rPr lang="ja-JP" altLang="en-US">
                        <a:noFill/>
                      </a:rPr>
                      <a:t> </a:t>
                    </a:r>
                  </a:p>
                </p:txBody>
              </p:sp>
            </mc:Fallback>
          </mc:AlternateContent>
          <p:sp>
            <p:nvSpPr>
              <p:cNvPr id="190" name="正方形/長方形 189">
                <a:extLst>
                  <a:ext uri="{FF2B5EF4-FFF2-40B4-BE49-F238E27FC236}">
                    <a16:creationId xmlns:a16="http://schemas.microsoft.com/office/drawing/2014/main" id="{E42D304E-B696-4404-894E-E612E3D4FFE2}"/>
                  </a:ext>
                </a:extLst>
              </p:cNvPr>
              <p:cNvSpPr/>
              <p:nvPr/>
            </p:nvSpPr>
            <p:spPr>
              <a:xfrm rot="5400000">
                <a:off x="10763347" y="5575065"/>
                <a:ext cx="122153" cy="359207"/>
              </a:xfrm>
              <a:prstGeom prst="rect">
                <a:avLst/>
              </a:prstGeom>
              <a:solidFill>
                <a:srgbClr val="D0AAD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sp>
            <p:nvSpPr>
              <p:cNvPr id="191" name="正方形/長方形 190">
                <a:extLst>
                  <a:ext uri="{FF2B5EF4-FFF2-40B4-BE49-F238E27FC236}">
                    <a16:creationId xmlns:a16="http://schemas.microsoft.com/office/drawing/2014/main" id="{46FBCF07-15FC-47A2-AC65-0DAC1F3E8C60}"/>
                  </a:ext>
                </a:extLst>
              </p:cNvPr>
              <p:cNvSpPr/>
              <p:nvPr/>
            </p:nvSpPr>
            <p:spPr>
              <a:xfrm>
                <a:off x="10534118" y="5804945"/>
                <a:ext cx="580608"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ja-JP" sz="1100" b="1" dirty="0">
                    <a:solidFill>
                      <a:schemeClr val="tx1"/>
                    </a:solidFill>
                    <a:latin typeface="メイリオ" panose="020B0604030504040204" pitchFamily="50" charset="-128"/>
                    <a:ea typeface="メイリオ" panose="020B0604030504040204" pitchFamily="50" charset="-128"/>
                  </a:rPr>
                  <a:t>noise</a:t>
                </a:r>
                <a:endParaRPr lang="ja-JP" altLang="en-US" sz="1100" b="1" dirty="0">
                  <a:solidFill>
                    <a:schemeClr val="tx1"/>
                  </a:solidFill>
                  <a:latin typeface="メイリオ" panose="020B0604030504040204" pitchFamily="50" charset="-128"/>
                  <a:ea typeface="メイリオ" panose="020B0604030504040204" pitchFamily="50" charset="-128"/>
                </a:endParaRPr>
              </a:p>
            </p:txBody>
          </p:sp>
          <p:cxnSp>
            <p:nvCxnSpPr>
              <p:cNvPr id="192" name="直線矢印コネクタ 191">
                <a:extLst>
                  <a:ext uri="{FF2B5EF4-FFF2-40B4-BE49-F238E27FC236}">
                    <a16:creationId xmlns:a16="http://schemas.microsoft.com/office/drawing/2014/main" id="{9CD00F89-C6DB-4A12-8CBC-056C9B8E6F9F}"/>
                  </a:ext>
                </a:extLst>
              </p:cNvPr>
              <p:cNvCxnSpPr>
                <a:cxnSpLocks/>
              </p:cNvCxnSpPr>
              <p:nvPr/>
            </p:nvCxnSpPr>
            <p:spPr>
              <a:xfrm flipH="1" flipV="1">
                <a:off x="10824422" y="5464766"/>
                <a:ext cx="2" cy="2206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3" name="テキスト ボックス 192">
                    <a:extLst>
                      <a:ext uri="{FF2B5EF4-FFF2-40B4-BE49-F238E27FC236}">
                        <a16:creationId xmlns:a16="http://schemas.microsoft.com/office/drawing/2014/main" id="{333A15FD-AC8F-4A17-B31D-881B89AE5AEA}"/>
                      </a:ext>
                    </a:extLst>
                  </p:cNvPr>
                  <p:cNvSpPr txBox="1"/>
                  <p:nvPr/>
                </p:nvSpPr>
                <p:spPr>
                  <a:xfrm>
                    <a:off x="10556435" y="5130618"/>
                    <a:ext cx="535981" cy="40011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ja-JP" altLang="en-US" sz="2000" i="1">
                              <a:latin typeface="Cambria Math" panose="02040503050406030204" pitchFamily="18" charset="0"/>
                            </a:rPr>
                            <m:t>⊗</m:t>
                          </m:r>
                        </m:oMath>
                      </m:oMathPara>
                    </a14:m>
                    <a:endParaRPr lang="ja-JP" altLang="en-US" sz="1600" dirty="0">
                      <a:latin typeface="メイリオ" panose="020B0604030504040204" pitchFamily="50" charset="-128"/>
                      <a:ea typeface="メイリオ" panose="020B0604030504040204" pitchFamily="50" charset="-128"/>
                    </a:endParaRPr>
                  </a:p>
                </p:txBody>
              </p:sp>
            </mc:Choice>
            <mc:Fallback xmlns="">
              <p:sp>
                <p:nvSpPr>
                  <p:cNvPr id="193" name="テキスト ボックス 192">
                    <a:extLst>
                      <a:ext uri="{FF2B5EF4-FFF2-40B4-BE49-F238E27FC236}">
                        <a16:creationId xmlns:a16="http://schemas.microsoft.com/office/drawing/2014/main" id="{333A15FD-AC8F-4A17-B31D-881B89AE5AEA}"/>
                      </a:ext>
                    </a:extLst>
                  </p:cNvPr>
                  <p:cNvSpPr txBox="1">
                    <a:spLocks noRot="1" noChangeAspect="1" noMove="1" noResize="1" noEditPoints="1" noAdjustHandles="1" noChangeArrowheads="1" noChangeShapeType="1" noTextEdit="1"/>
                  </p:cNvSpPr>
                  <p:nvPr/>
                </p:nvSpPr>
                <p:spPr>
                  <a:xfrm>
                    <a:off x="10556435" y="5130618"/>
                    <a:ext cx="535981" cy="400110"/>
                  </a:xfrm>
                  <a:prstGeom prst="rect">
                    <a:avLst/>
                  </a:prstGeom>
                  <a:blipFill>
                    <a:blip r:embed="rId17"/>
                    <a:stretch>
                      <a:fillRect b="-4615"/>
                    </a:stretch>
                  </a:blipFill>
                </p:spPr>
                <p:txBody>
                  <a:bodyPr/>
                  <a:lstStyle/>
                  <a:p>
                    <a:r>
                      <a:rPr lang="ja-JP" altLang="en-US">
                        <a:noFill/>
                      </a:rPr>
                      <a:t> </a:t>
                    </a:r>
                  </a:p>
                </p:txBody>
              </p:sp>
            </mc:Fallback>
          </mc:AlternateContent>
          <p:cxnSp>
            <p:nvCxnSpPr>
              <p:cNvPr id="194" name="直線矢印コネクタ 193">
                <a:extLst>
                  <a:ext uri="{FF2B5EF4-FFF2-40B4-BE49-F238E27FC236}">
                    <a16:creationId xmlns:a16="http://schemas.microsoft.com/office/drawing/2014/main" id="{0C060723-D8D0-423E-9477-0BAC45BA93D8}"/>
                  </a:ext>
                </a:extLst>
              </p:cNvPr>
              <p:cNvCxnSpPr>
                <a:cxnSpLocks/>
                <a:stCxn id="185" idx="3"/>
                <a:endCxn id="193" idx="1"/>
              </p:cNvCxnSpPr>
              <p:nvPr/>
            </p:nvCxnSpPr>
            <p:spPr>
              <a:xfrm>
                <a:off x="10397289" y="5329810"/>
                <a:ext cx="159146" cy="86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5" name="テキスト ボックス 194">
                    <a:extLst>
                      <a:ext uri="{FF2B5EF4-FFF2-40B4-BE49-F238E27FC236}">
                        <a16:creationId xmlns:a16="http://schemas.microsoft.com/office/drawing/2014/main" id="{114C6960-BA86-41B1-A66C-2FF9B25EC23E}"/>
                      </a:ext>
                    </a:extLst>
                  </p:cNvPr>
                  <p:cNvSpPr txBox="1"/>
                  <p:nvPr/>
                </p:nvSpPr>
                <p:spPr>
                  <a:xfrm>
                    <a:off x="10558864" y="4517153"/>
                    <a:ext cx="5359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m:t>
                          </m:r>
                        </m:oMath>
                      </m:oMathPara>
                    </a14:m>
                    <a:endParaRPr lang="ja-JP" altLang="en-US" sz="1600" dirty="0">
                      <a:latin typeface="メイリオ" panose="020B0604030504040204" pitchFamily="50" charset="-128"/>
                      <a:ea typeface="メイリオ" panose="020B0604030504040204" pitchFamily="50" charset="-128"/>
                    </a:endParaRPr>
                  </a:p>
                </p:txBody>
              </p:sp>
            </mc:Choice>
            <mc:Fallback xmlns="">
              <p:sp>
                <p:nvSpPr>
                  <p:cNvPr id="195" name="テキスト ボックス 194">
                    <a:extLst>
                      <a:ext uri="{FF2B5EF4-FFF2-40B4-BE49-F238E27FC236}">
                        <a16:creationId xmlns:a16="http://schemas.microsoft.com/office/drawing/2014/main" id="{114C6960-BA86-41B1-A66C-2FF9B25EC23E}"/>
                      </a:ext>
                    </a:extLst>
                  </p:cNvPr>
                  <p:cNvSpPr txBox="1">
                    <a:spLocks noRot="1" noChangeAspect="1" noMove="1" noResize="1" noEditPoints="1" noAdjustHandles="1" noChangeArrowheads="1" noChangeShapeType="1" noTextEdit="1"/>
                  </p:cNvSpPr>
                  <p:nvPr/>
                </p:nvSpPr>
                <p:spPr>
                  <a:xfrm>
                    <a:off x="10558864" y="4517153"/>
                    <a:ext cx="535981" cy="400110"/>
                  </a:xfrm>
                  <a:prstGeom prst="rect">
                    <a:avLst/>
                  </a:prstGeom>
                  <a:blipFill>
                    <a:blip r:embed="rId18"/>
                    <a:stretch>
                      <a:fillRect/>
                    </a:stretch>
                  </a:blipFill>
                </p:spPr>
                <p:txBody>
                  <a:bodyPr/>
                  <a:lstStyle/>
                  <a:p>
                    <a:r>
                      <a:rPr lang="ja-JP" altLang="en-US">
                        <a:noFill/>
                      </a:rPr>
                      <a:t> </a:t>
                    </a:r>
                  </a:p>
                </p:txBody>
              </p:sp>
            </mc:Fallback>
          </mc:AlternateContent>
          <p:cxnSp>
            <p:nvCxnSpPr>
              <p:cNvPr id="196" name="直線矢印コネクタ 195">
                <a:extLst>
                  <a:ext uri="{FF2B5EF4-FFF2-40B4-BE49-F238E27FC236}">
                    <a16:creationId xmlns:a16="http://schemas.microsoft.com/office/drawing/2014/main" id="{021328E5-3EB2-4732-90DC-184DDED116E4}"/>
                  </a:ext>
                </a:extLst>
              </p:cNvPr>
              <p:cNvCxnSpPr>
                <a:cxnSpLocks/>
                <a:stCxn id="193" idx="0"/>
                <a:endCxn id="195" idx="2"/>
              </p:cNvCxnSpPr>
              <p:nvPr/>
            </p:nvCxnSpPr>
            <p:spPr>
              <a:xfrm flipV="1">
                <a:off x="10824426" y="4917263"/>
                <a:ext cx="2429" cy="2133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7" name="直線矢印コネクタ 196">
                <a:extLst>
                  <a:ext uri="{FF2B5EF4-FFF2-40B4-BE49-F238E27FC236}">
                    <a16:creationId xmlns:a16="http://schemas.microsoft.com/office/drawing/2014/main" id="{EA21B474-F27F-47E8-8271-3D1CDD7C17BD}"/>
                  </a:ext>
                </a:extLst>
              </p:cNvPr>
              <p:cNvCxnSpPr>
                <a:cxnSpLocks/>
                <a:stCxn id="184" idx="3"/>
                <a:endCxn id="195" idx="1"/>
              </p:cNvCxnSpPr>
              <p:nvPr/>
            </p:nvCxnSpPr>
            <p:spPr>
              <a:xfrm>
                <a:off x="10397289" y="4709970"/>
                <a:ext cx="161575" cy="72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cxnSp>
        <p:nvCxnSpPr>
          <p:cNvPr id="233" name="直線矢印コネクタ 232">
            <a:extLst>
              <a:ext uri="{FF2B5EF4-FFF2-40B4-BE49-F238E27FC236}">
                <a16:creationId xmlns:a16="http://schemas.microsoft.com/office/drawing/2014/main" id="{56EA3763-135A-4D50-A332-897A92080ACF}"/>
              </a:ext>
            </a:extLst>
          </p:cNvPr>
          <p:cNvCxnSpPr>
            <a:cxnSpLocks/>
            <a:stCxn id="86" idx="3"/>
            <a:endCxn id="91" idx="0"/>
          </p:cNvCxnSpPr>
          <p:nvPr/>
        </p:nvCxnSpPr>
        <p:spPr>
          <a:xfrm flipV="1">
            <a:off x="4638108" y="7028649"/>
            <a:ext cx="961102" cy="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6" name="正方形/長方形 245">
                <a:extLst>
                  <a:ext uri="{FF2B5EF4-FFF2-40B4-BE49-F238E27FC236}">
                    <a16:creationId xmlns:a16="http://schemas.microsoft.com/office/drawing/2014/main" id="{0F020F08-9F9F-45DC-9A0C-F9531BDCBCD5}"/>
                  </a:ext>
                </a:extLst>
              </p:cNvPr>
              <p:cNvSpPr/>
              <p:nvPr/>
            </p:nvSpPr>
            <p:spPr>
              <a:xfrm>
                <a:off x="4237123" y="6079666"/>
                <a:ext cx="391650" cy="47294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Group"/>
                    </m:oMathParaPr>
                    <m:oMath xmlns:m="http://schemas.openxmlformats.org/officeDocument/2006/math">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𝑐</m:t>
                          </m:r>
                        </m:e>
                        <m:sup>
                          <m:r>
                            <a:rPr lang="en-US" altLang="ja-JP" i="1">
                              <a:solidFill>
                                <a:schemeClr val="tx1"/>
                              </a:solidFill>
                              <a:latin typeface="Cambria Math" panose="02040503050406030204" pitchFamily="18" charset="0"/>
                            </a:rPr>
                            <m:t>𝑔</m:t>
                          </m:r>
                        </m:sup>
                      </m:sSup>
                    </m:oMath>
                  </m:oMathPara>
                </a14:m>
                <a:endParaRPr lang="ja-JP" altLang="en-US" dirty="0">
                  <a:solidFill>
                    <a:schemeClr val="tx1"/>
                  </a:solidFill>
                </a:endParaRPr>
              </a:p>
            </p:txBody>
          </p:sp>
        </mc:Choice>
        <mc:Fallback xmlns="">
          <p:sp>
            <p:nvSpPr>
              <p:cNvPr id="246" name="正方形/長方形 245">
                <a:extLst>
                  <a:ext uri="{FF2B5EF4-FFF2-40B4-BE49-F238E27FC236}">
                    <a16:creationId xmlns:a16="http://schemas.microsoft.com/office/drawing/2014/main" id="{0F020F08-9F9F-45DC-9A0C-F9531BDCBCD5}"/>
                  </a:ext>
                </a:extLst>
              </p:cNvPr>
              <p:cNvSpPr>
                <a:spLocks noRot="1" noChangeAspect="1" noMove="1" noResize="1" noEditPoints="1" noAdjustHandles="1" noChangeArrowheads="1" noChangeShapeType="1" noTextEdit="1"/>
              </p:cNvSpPr>
              <p:nvPr/>
            </p:nvSpPr>
            <p:spPr>
              <a:xfrm>
                <a:off x="4237123" y="6079666"/>
                <a:ext cx="391650" cy="472949"/>
              </a:xfrm>
              <a:prstGeom prst="rect">
                <a:avLst/>
              </a:prstGeom>
              <a:blipFill>
                <a:blip r:embed="rId19"/>
                <a:stretch>
                  <a:fillRect l="-3125"/>
                </a:stretch>
              </a:blipFill>
              <a:ln>
                <a:noFill/>
              </a:ln>
            </p:spPr>
            <p:txBody>
              <a:bodyPr/>
              <a:lstStyle/>
              <a:p>
                <a:r>
                  <a:rPr lang="ja-JP" altLang="en-US">
                    <a:noFill/>
                  </a:rPr>
                  <a:t> </a:t>
                </a:r>
              </a:p>
            </p:txBody>
          </p:sp>
        </mc:Fallback>
      </mc:AlternateContent>
      <p:sp>
        <p:nvSpPr>
          <p:cNvPr id="282" name="正方形/長方形 281">
            <a:extLst>
              <a:ext uri="{FF2B5EF4-FFF2-40B4-BE49-F238E27FC236}">
                <a16:creationId xmlns:a16="http://schemas.microsoft.com/office/drawing/2014/main" id="{39D10107-0600-43B7-A018-82152C159958}"/>
              </a:ext>
            </a:extLst>
          </p:cNvPr>
          <p:cNvSpPr/>
          <p:nvPr/>
        </p:nvSpPr>
        <p:spPr>
          <a:xfrm>
            <a:off x="8157925" y="3050233"/>
            <a:ext cx="716255" cy="472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a:solidFill>
                <a:schemeClr val="tx1"/>
              </a:solidFill>
            </a:endParaRPr>
          </a:p>
        </p:txBody>
      </p:sp>
      <p:sp>
        <p:nvSpPr>
          <p:cNvPr id="283" name="テキスト ボックス 282">
            <a:extLst>
              <a:ext uri="{FF2B5EF4-FFF2-40B4-BE49-F238E27FC236}">
                <a16:creationId xmlns:a16="http://schemas.microsoft.com/office/drawing/2014/main" id="{DDBC69E9-87D6-481F-9794-356718D18582}"/>
              </a:ext>
            </a:extLst>
          </p:cNvPr>
          <p:cNvSpPr txBox="1"/>
          <p:nvPr/>
        </p:nvSpPr>
        <p:spPr>
          <a:xfrm>
            <a:off x="8167691" y="2986959"/>
            <a:ext cx="1019317" cy="369480"/>
          </a:xfrm>
          <a:prstGeom prst="rect">
            <a:avLst/>
          </a:prstGeom>
          <a:noFill/>
        </p:spPr>
        <p:txBody>
          <a:bodyPr wrap="none" rtlCol="0">
            <a:spAutoFit/>
          </a:bodyPr>
          <a:lstStyle/>
          <a:p>
            <a:pPr marL="0" lvl="2" algn="ctr"/>
            <a:r>
              <a:rPr lang="en-US" altLang="ja-JP" dirty="0"/>
              <a:t>real/fake</a:t>
            </a:r>
            <a:endParaRPr lang="ja-JP" altLang="en-US" dirty="0"/>
          </a:p>
        </p:txBody>
      </p:sp>
      <mc:AlternateContent xmlns:mc="http://schemas.openxmlformats.org/markup-compatibility/2006" xmlns:a14="http://schemas.microsoft.com/office/drawing/2010/main">
        <mc:Choice Requires="a14">
          <p:sp>
            <p:nvSpPr>
              <p:cNvPr id="284" name="正方形/長方形 283">
                <a:extLst>
                  <a:ext uri="{FF2B5EF4-FFF2-40B4-BE49-F238E27FC236}">
                    <a16:creationId xmlns:a16="http://schemas.microsoft.com/office/drawing/2014/main" id="{2305C269-579D-4D51-A6E5-6593512B12E5}"/>
                  </a:ext>
                </a:extLst>
              </p:cNvPr>
              <p:cNvSpPr/>
              <p:nvPr/>
            </p:nvSpPr>
            <p:spPr>
              <a:xfrm>
                <a:off x="9016265" y="3574903"/>
                <a:ext cx="510410" cy="47294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Group"/>
                    </m:oMathParaPr>
                    <m:oMath xmlns:m="http://schemas.openxmlformats.org/officeDocument/2006/math">
                      <m:sSup>
                        <m:sSupPr>
                          <m:ctrlPr>
                            <a:rPr lang="en-US" altLang="ja-JP" i="1" smtClean="0">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𝑐</m:t>
                          </m:r>
                        </m:e>
                        <m:sup>
                          <m:r>
                            <a:rPr lang="en-US" altLang="ja-JP" i="1">
                              <a:solidFill>
                                <a:schemeClr val="tx1"/>
                              </a:solidFill>
                              <a:latin typeface="Cambria Math" panose="02040503050406030204" pitchFamily="18" charset="0"/>
                            </a:rPr>
                            <m:t>𝑟</m:t>
                          </m:r>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𝑔</m:t>
                          </m:r>
                        </m:sup>
                      </m:sSup>
                    </m:oMath>
                  </m:oMathPara>
                </a14:m>
                <a:endParaRPr lang="ja-JP" altLang="en-US" dirty="0">
                  <a:solidFill>
                    <a:schemeClr val="tx1"/>
                  </a:solidFill>
                </a:endParaRPr>
              </a:p>
            </p:txBody>
          </p:sp>
        </mc:Choice>
        <mc:Fallback xmlns="">
          <p:sp>
            <p:nvSpPr>
              <p:cNvPr id="284" name="正方形/長方形 283">
                <a:extLst>
                  <a:ext uri="{FF2B5EF4-FFF2-40B4-BE49-F238E27FC236}">
                    <a16:creationId xmlns:a16="http://schemas.microsoft.com/office/drawing/2014/main" id="{2305C269-579D-4D51-A6E5-6593512B12E5}"/>
                  </a:ext>
                </a:extLst>
              </p:cNvPr>
              <p:cNvSpPr>
                <a:spLocks noRot="1" noChangeAspect="1" noMove="1" noResize="1" noEditPoints="1" noAdjustHandles="1" noChangeArrowheads="1" noChangeShapeType="1" noTextEdit="1"/>
              </p:cNvSpPr>
              <p:nvPr/>
            </p:nvSpPr>
            <p:spPr>
              <a:xfrm>
                <a:off x="9016265" y="3574903"/>
                <a:ext cx="510410" cy="472949"/>
              </a:xfrm>
              <a:prstGeom prst="rect">
                <a:avLst/>
              </a:prstGeom>
              <a:blipFill>
                <a:blip r:embed="rId20"/>
                <a:stretch>
                  <a:fillRect l="-476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7" name="正方形/長方形 286">
                <a:extLst>
                  <a:ext uri="{FF2B5EF4-FFF2-40B4-BE49-F238E27FC236}">
                    <a16:creationId xmlns:a16="http://schemas.microsoft.com/office/drawing/2014/main" id="{EE642743-9719-40DF-BE02-7D086CDF1CA9}"/>
                  </a:ext>
                </a:extLst>
              </p:cNvPr>
              <p:cNvSpPr/>
              <p:nvPr/>
            </p:nvSpPr>
            <p:spPr>
              <a:xfrm>
                <a:off x="8155015" y="3561668"/>
                <a:ext cx="510410" cy="472949"/>
              </a:xfrm>
              <a:prstGeom prst="rect">
                <a:avLst/>
              </a:prstGeom>
              <a:solidFill>
                <a:srgbClr val="89F307">
                  <a:alpha val="9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Group"/>
                    </m:oMathParaPr>
                    <m:oMath xmlns:m="http://schemas.openxmlformats.org/officeDocument/2006/math">
                      <m:sSup>
                        <m:sSupPr>
                          <m:ctrlPr>
                            <a:rPr lang="en-US" altLang="ja-JP" i="1" smtClean="0">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𝑝</m:t>
                          </m:r>
                        </m:e>
                        <m:sup>
                          <m:r>
                            <a:rPr lang="en-US" altLang="ja-JP" i="1">
                              <a:solidFill>
                                <a:schemeClr val="tx1"/>
                              </a:solidFill>
                              <a:latin typeface="Cambria Math" panose="02040503050406030204" pitchFamily="18" charset="0"/>
                            </a:rPr>
                            <m:t>𝑟</m:t>
                          </m:r>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𝑔</m:t>
                          </m:r>
                        </m:sup>
                      </m:sSup>
                    </m:oMath>
                  </m:oMathPara>
                </a14:m>
                <a:endParaRPr lang="ja-JP" altLang="en-US" dirty="0">
                  <a:solidFill>
                    <a:schemeClr val="tx1"/>
                  </a:solidFill>
                </a:endParaRPr>
              </a:p>
            </p:txBody>
          </p:sp>
        </mc:Choice>
        <mc:Fallback xmlns="">
          <p:sp>
            <p:nvSpPr>
              <p:cNvPr id="287" name="正方形/長方形 286">
                <a:extLst>
                  <a:ext uri="{FF2B5EF4-FFF2-40B4-BE49-F238E27FC236}">
                    <a16:creationId xmlns:a16="http://schemas.microsoft.com/office/drawing/2014/main" id="{EE642743-9719-40DF-BE02-7D086CDF1CA9}"/>
                  </a:ext>
                </a:extLst>
              </p:cNvPr>
              <p:cNvSpPr>
                <a:spLocks noRot="1" noChangeAspect="1" noMove="1" noResize="1" noEditPoints="1" noAdjustHandles="1" noChangeArrowheads="1" noChangeShapeType="1" noTextEdit="1"/>
              </p:cNvSpPr>
              <p:nvPr/>
            </p:nvSpPr>
            <p:spPr>
              <a:xfrm>
                <a:off x="8155015" y="3561668"/>
                <a:ext cx="510410" cy="472949"/>
              </a:xfrm>
              <a:prstGeom prst="rect">
                <a:avLst/>
              </a:prstGeom>
              <a:blipFill>
                <a:blip r:embed="rId21"/>
                <a:stretch>
                  <a:fillRect l="-14634"/>
                </a:stretch>
              </a:blipFill>
              <a:ln>
                <a:noFill/>
              </a:ln>
            </p:spPr>
            <p:txBody>
              <a:bodyPr/>
              <a:lstStyle/>
              <a:p>
                <a:r>
                  <a:rPr lang="ja-JP" altLang="en-US">
                    <a:noFill/>
                  </a:rPr>
                  <a:t> </a:t>
                </a:r>
              </a:p>
            </p:txBody>
          </p:sp>
        </mc:Fallback>
      </mc:AlternateContent>
      <p:cxnSp>
        <p:nvCxnSpPr>
          <p:cNvPr id="292" name="カギ線コネクタ 37">
            <a:extLst>
              <a:ext uri="{FF2B5EF4-FFF2-40B4-BE49-F238E27FC236}">
                <a16:creationId xmlns:a16="http://schemas.microsoft.com/office/drawing/2014/main" id="{0DFA7EAE-21E2-4B90-AAD2-EEB2A9F6FEC3}"/>
              </a:ext>
            </a:extLst>
          </p:cNvPr>
          <p:cNvCxnSpPr>
            <a:cxnSpLocks/>
            <a:endCxn id="154" idx="1"/>
          </p:cNvCxnSpPr>
          <p:nvPr/>
        </p:nvCxnSpPr>
        <p:spPr>
          <a:xfrm flipV="1">
            <a:off x="5760235" y="3502295"/>
            <a:ext cx="887113" cy="625295"/>
          </a:xfrm>
          <a:prstGeom prst="bentConnector3">
            <a:avLst>
              <a:gd name="adj1" fmla="val 3282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カギ線コネクタ 42">
            <a:extLst>
              <a:ext uri="{FF2B5EF4-FFF2-40B4-BE49-F238E27FC236}">
                <a16:creationId xmlns:a16="http://schemas.microsoft.com/office/drawing/2014/main" id="{E9F2BB92-B4E1-435D-96F9-26682621D39B}"/>
              </a:ext>
            </a:extLst>
          </p:cNvPr>
          <p:cNvCxnSpPr>
            <a:cxnSpLocks/>
            <a:endCxn id="250" idx="2"/>
          </p:cNvCxnSpPr>
          <p:nvPr/>
        </p:nvCxnSpPr>
        <p:spPr>
          <a:xfrm>
            <a:off x="5760235" y="4128203"/>
            <a:ext cx="854564" cy="661457"/>
          </a:xfrm>
          <a:prstGeom prst="bentConnector3">
            <a:avLst>
              <a:gd name="adj1" fmla="val 33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直線矢印コネクタ 305">
            <a:extLst>
              <a:ext uri="{FF2B5EF4-FFF2-40B4-BE49-F238E27FC236}">
                <a16:creationId xmlns:a16="http://schemas.microsoft.com/office/drawing/2014/main" id="{FD339BFA-5227-49F0-9BC3-69A1DAC40A19}"/>
              </a:ext>
            </a:extLst>
          </p:cNvPr>
          <p:cNvCxnSpPr>
            <a:cxnSpLocks/>
            <a:stCxn id="99" idx="3"/>
            <a:endCxn id="98" idx="2"/>
          </p:cNvCxnSpPr>
          <p:nvPr/>
        </p:nvCxnSpPr>
        <p:spPr>
          <a:xfrm flipV="1">
            <a:off x="4505127" y="4126558"/>
            <a:ext cx="479672" cy="1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0" name="正方形/長方形 319">
                <a:extLst>
                  <a:ext uri="{FF2B5EF4-FFF2-40B4-BE49-F238E27FC236}">
                    <a16:creationId xmlns:a16="http://schemas.microsoft.com/office/drawing/2014/main" id="{36B7975F-44EF-4617-9F8B-E59AACFBF4C3}"/>
                  </a:ext>
                </a:extLst>
              </p:cNvPr>
              <p:cNvSpPr/>
              <p:nvPr/>
            </p:nvSpPr>
            <p:spPr>
              <a:xfrm>
                <a:off x="3247190" y="3889562"/>
                <a:ext cx="389647" cy="472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a:solidFill>
                                <a:schemeClr val="bg1"/>
                              </a:solidFill>
                              <a:latin typeface="Cambria Math" panose="02040503050406030204" pitchFamily="18" charset="0"/>
                            </a:rPr>
                          </m:ctrlPr>
                        </m:sSupPr>
                        <m:e>
                          <m:r>
                            <a:rPr lang="en-US" altLang="ja-JP" i="1">
                              <a:solidFill>
                                <a:schemeClr val="bg1"/>
                              </a:solidFill>
                              <a:latin typeface="Cambria Math" panose="02040503050406030204" pitchFamily="18" charset="0"/>
                            </a:rPr>
                            <m:t>𝑥</m:t>
                          </m:r>
                        </m:e>
                        <m:sup>
                          <m:r>
                            <a:rPr lang="en-US" altLang="ja-JP" i="1">
                              <a:solidFill>
                                <a:schemeClr val="bg1"/>
                              </a:solidFill>
                              <a:latin typeface="Cambria Math" panose="02040503050406030204" pitchFamily="18" charset="0"/>
                            </a:rPr>
                            <m:t>𝑔</m:t>
                          </m:r>
                        </m:sup>
                      </m:sSup>
                    </m:oMath>
                  </m:oMathPara>
                </a14:m>
                <a:endParaRPr lang="ja-JP" altLang="en-US" dirty="0">
                  <a:solidFill>
                    <a:schemeClr val="bg1"/>
                  </a:solidFill>
                </a:endParaRPr>
              </a:p>
            </p:txBody>
          </p:sp>
        </mc:Choice>
        <mc:Fallback xmlns="">
          <p:sp>
            <p:nvSpPr>
              <p:cNvPr id="320" name="正方形/長方形 319">
                <a:extLst>
                  <a:ext uri="{FF2B5EF4-FFF2-40B4-BE49-F238E27FC236}">
                    <a16:creationId xmlns:a16="http://schemas.microsoft.com/office/drawing/2014/main" id="{36B7975F-44EF-4617-9F8B-E59AACFBF4C3}"/>
                  </a:ext>
                </a:extLst>
              </p:cNvPr>
              <p:cNvSpPr>
                <a:spLocks noRot="1" noChangeAspect="1" noMove="1" noResize="1" noEditPoints="1" noAdjustHandles="1" noChangeArrowheads="1" noChangeShapeType="1" noTextEdit="1"/>
              </p:cNvSpPr>
              <p:nvPr/>
            </p:nvSpPr>
            <p:spPr>
              <a:xfrm>
                <a:off x="3247190" y="3889562"/>
                <a:ext cx="389647" cy="472949"/>
              </a:xfrm>
              <a:prstGeom prst="rect">
                <a:avLst/>
              </a:prstGeom>
              <a:blipFill>
                <a:blip r:embed="rId22"/>
                <a:stretch>
                  <a:fillRect l="-6250"/>
                </a:stretch>
              </a:blipFill>
              <a:ln>
                <a:noFill/>
              </a:ln>
            </p:spPr>
            <p:txBody>
              <a:bodyPr/>
              <a:lstStyle/>
              <a:p>
                <a:r>
                  <a:rPr lang="ja-JP" altLang="en-US">
                    <a:noFill/>
                  </a:rPr>
                  <a:t> </a:t>
                </a:r>
              </a:p>
            </p:txBody>
          </p:sp>
        </mc:Fallback>
      </mc:AlternateContent>
      <p:sp>
        <p:nvSpPr>
          <p:cNvPr id="331" name="テキスト ボックス 330">
            <a:extLst>
              <a:ext uri="{FF2B5EF4-FFF2-40B4-BE49-F238E27FC236}">
                <a16:creationId xmlns:a16="http://schemas.microsoft.com/office/drawing/2014/main" id="{82ECE605-9637-4F5A-826A-0205A45B9506}"/>
              </a:ext>
            </a:extLst>
          </p:cNvPr>
          <p:cNvSpPr txBox="1"/>
          <p:nvPr/>
        </p:nvSpPr>
        <p:spPr>
          <a:xfrm>
            <a:off x="3688649" y="3957143"/>
            <a:ext cx="386644" cy="369480"/>
          </a:xfrm>
          <a:prstGeom prst="rect">
            <a:avLst/>
          </a:prstGeom>
          <a:noFill/>
        </p:spPr>
        <p:txBody>
          <a:bodyPr wrap="none" rtlCol="0">
            <a:spAutoFit/>
          </a:bodyPr>
          <a:lstStyle/>
          <a:p>
            <a:pPr marL="0" lvl="2" algn="ctr"/>
            <a:r>
              <a:rPr lang="en-US" altLang="ja-JP" dirty="0"/>
              <a:t>or</a:t>
            </a:r>
            <a:endParaRPr lang="ja-JP" altLang="en-US" dirty="0"/>
          </a:p>
        </p:txBody>
      </p:sp>
      <p:grpSp>
        <p:nvGrpSpPr>
          <p:cNvPr id="366" name="グループ化 365">
            <a:extLst>
              <a:ext uri="{FF2B5EF4-FFF2-40B4-BE49-F238E27FC236}">
                <a16:creationId xmlns:a16="http://schemas.microsoft.com/office/drawing/2014/main" id="{4EAFF4C3-445D-4BA4-B447-5F8F0F25956D}"/>
              </a:ext>
            </a:extLst>
          </p:cNvPr>
          <p:cNvGrpSpPr/>
          <p:nvPr/>
        </p:nvGrpSpPr>
        <p:grpSpPr>
          <a:xfrm>
            <a:off x="10690642" y="3548375"/>
            <a:ext cx="5539659" cy="1482517"/>
            <a:chOff x="8417678" y="1952795"/>
            <a:chExt cx="5539659" cy="1481923"/>
          </a:xfrm>
        </p:grpSpPr>
        <p:grpSp>
          <p:nvGrpSpPr>
            <p:cNvPr id="267" name="グループ化 266">
              <a:extLst>
                <a:ext uri="{FF2B5EF4-FFF2-40B4-BE49-F238E27FC236}">
                  <a16:creationId xmlns:a16="http://schemas.microsoft.com/office/drawing/2014/main" id="{14A9B379-FB8D-49F4-BBF3-52CCCD5B667E}"/>
                </a:ext>
              </a:extLst>
            </p:cNvPr>
            <p:cNvGrpSpPr/>
            <p:nvPr/>
          </p:nvGrpSpPr>
          <p:grpSpPr>
            <a:xfrm>
              <a:off x="10959472" y="2329605"/>
              <a:ext cx="685118" cy="806806"/>
              <a:chOff x="6136061" y="1469849"/>
              <a:chExt cx="783078" cy="922166"/>
            </a:xfrm>
          </p:grpSpPr>
          <p:sp>
            <p:nvSpPr>
              <p:cNvPr id="268" name="台形 267">
                <a:extLst>
                  <a:ext uri="{FF2B5EF4-FFF2-40B4-BE49-F238E27FC236}">
                    <a16:creationId xmlns:a16="http://schemas.microsoft.com/office/drawing/2014/main" id="{4741930B-5B9C-4010-B8A6-01545C0E419C}"/>
                  </a:ext>
                </a:extLst>
              </p:cNvPr>
              <p:cNvSpPr/>
              <p:nvPr/>
            </p:nvSpPr>
            <p:spPr>
              <a:xfrm rot="5400000">
                <a:off x="6066517" y="1539393"/>
                <a:ext cx="922166" cy="783078"/>
              </a:xfrm>
              <a:prstGeom prst="trapezoid">
                <a:avLst>
                  <a:gd name="adj" fmla="val 36111"/>
                </a:avLst>
              </a:prstGeom>
              <a:solidFill>
                <a:srgbClr val="00B05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sz="1600" dirty="0">
                  <a:solidFill>
                    <a:schemeClr val="tx1"/>
                  </a:solidFill>
                </a:endParaRPr>
              </a:p>
            </p:txBody>
          </p:sp>
          <p:sp>
            <p:nvSpPr>
              <p:cNvPr id="269" name="テキスト ボックス 268">
                <a:extLst>
                  <a:ext uri="{FF2B5EF4-FFF2-40B4-BE49-F238E27FC236}">
                    <a16:creationId xmlns:a16="http://schemas.microsoft.com/office/drawing/2014/main" id="{65DC25DF-50DE-405D-A8B2-61EF4D2E3CFE}"/>
                  </a:ext>
                </a:extLst>
              </p:cNvPr>
              <p:cNvSpPr txBox="1"/>
              <p:nvPr/>
            </p:nvSpPr>
            <p:spPr>
              <a:xfrm>
                <a:off x="6182047" y="1691754"/>
                <a:ext cx="691109" cy="457319"/>
              </a:xfrm>
              <a:prstGeom prst="rect">
                <a:avLst/>
              </a:prstGeom>
              <a:noFill/>
            </p:spPr>
            <p:txBody>
              <a:bodyPr wrap="none" rtlCol="0">
                <a:spAutoFit/>
              </a:bodyPr>
              <a:lstStyle/>
              <a:p>
                <a:pPr marL="0" lvl="2" algn="ctr"/>
                <a:r>
                  <a:rPr lang="en-US" altLang="ja-JP" sz="2000" b="1" dirty="0"/>
                  <a:t>SCD</a:t>
                </a:r>
                <a:endParaRPr lang="ja-JP" altLang="en-US" sz="2000" b="1" dirty="0"/>
              </a:p>
            </p:txBody>
          </p:sp>
        </p:grpSp>
        <p:sp>
          <p:nvSpPr>
            <p:cNvPr id="312" name="テキスト ボックス 311">
              <a:extLst>
                <a:ext uri="{FF2B5EF4-FFF2-40B4-BE49-F238E27FC236}">
                  <a16:creationId xmlns:a16="http://schemas.microsoft.com/office/drawing/2014/main" id="{45FDC261-D126-46B3-8578-30900C2163BA}"/>
                </a:ext>
              </a:extLst>
            </p:cNvPr>
            <p:cNvSpPr txBox="1"/>
            <p:nvPr/>
          </p:nvSpPr>
          <p:spPr>
            <a:xfrm>
              <a:off x="10979253" y="3065386"/>
              <a:ext cx="622351" cy="369332"/>
            </a:xfrm>
            <a:prstGeom prst="rect">
              <a:avLst/>
            </a:prstGeom>
            <a:noFill/>
          </p:spPr>
          <p:txBody>
            <a:bodyPr wrap="none" rtlCol="0">
              <a:spAutoFit/>
            </a:bodyPr>
            <a:lstStyle/>
            <a:p>
              <a:pPr marL="0" lvl="2" algn="ctr"/>
              <a:r>
                <a:rPr lang="en-US" altLang="ja-JP" dirty="0"/>
                <a:t>train</a:t>
              </a:r>
              <a:endParaRPr lang="ja-JP" altLang="en-US" dirty="0"/>
            </a:p>
          </p:txBody>
        </p:sp>
        <mc:AlternateContent xmlns:mc="http://schemas.openxmlformats.org/markup-compatibility/2006" xmlns:a14="http://schemas.microsoft.com/office/drawing/2010/main">
          <mc:Choice Requires="a14">
            <p:sp>
              <p:nvSpPr>
                <p:cNvPr id="316" name="正方形/長方形 315">
                  <a:extLst>
                    <a:ext uri="{FF2B5EF4-FFF2-40B4-BE49-F238E27FC236}">
                      <a16:creationId xmlns:a16="http://schemas.microsoft.com/office/drawing/2014/main" id="{FD1C76F0-CAF0-435C-8E93-1F89D0AC6DAE}"/>
                    </a:ext>
                  </a:extLst>
                </p:cNvPr>
                <p:cNvSpPr/>
                <p:nvPr/>
              </p:nvSpPr>
              <p:spPr>
                <a:xfrm>
                  <a:off x="9210387" y="1956949"/>
                  <a:ext cx="343537" cy="4727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a:solidFill>
                                  <a:schemeClr val="bg1"/>
                                </a:solidFill>
                                <a:latin typeface="Cambria Math" panose="02040503050406030204" pitchFamily="18" charset="0"/>
                              </a:rPr>
                            </m:ctrlPr>
                          </m:sSupPr>
                          <m:e>
                            <m:r>
                              <a:rPr lang="en-US" altLang="ja-JP" i="1">
                                <a:solidFill>
                                  <a:schemeClr val="bg1"/>
                                </a:solidFill>
                                <a:latin typeface="Cambria Math" panose="02040503050406030204" pitchFamily="18" charset="0"/>
                              </a:rPr>
                              <m:t>𝑥</m:t>
                            </m:r>
                          </m:e>
                          <m:sup>
                            <m:r>
                              <a:rPr lang="en-US" altLang="ja-JP" i="1">
                                <a:solidFill>
                                  <a:schemeClr val="bg1"/>
                                </a:solidFill>
                                <a:latin typeface="Cambria Math" panose="02040503050406030204" pitchFamily="18" charset="0"/>
                              </a:rPr>
                              <m:t>𝑔</m:t>
                            </m:r>
                          </m:sup>
                        </m:sSup>
                      </m:oMath>
                    </m:oMathPara>
                  </a14:m>
                  <a:endParaRPr lang="ja-JP" altLang="en-US" dirty="0">
                    <a:solidFill>
                      <a:schemeClr val="bg1"/>
                    </a:solidFill>
                  </a:endParaRPr>
                </a:p>
              </p:txBody>
            </p:sp>
          </mc:Choice>
          <mc:Fallback xmlns="">
            <p:sp>
              <p:nvSpPr>
                <p:cNvPr id="316" name="正方形/長方形 315">
                  <a:extLst>
                    <a:ext uri="{FF2B5EF4-FFF2-40B4-BE49-F238E27FC236}">
                      <a16:creationId xmlns:a16="http://schemas.microsoft.com/office/drawing/2014/main" id="{FD1C76F0-CAF0-435C-8E93-1F89D0AC6DAE}"/>
                    </a:ext>
                  </a:extLst>
                </p:cNvPr>
                <p:cNvSpPr>
                  <a:spLocks noRot="1" noChangeAspect="1" noMove="1" noResize="1" noEditPoints="1" noAdjustHandles="1" noChangeArrowheads="1" noChangeShapeType="1" noTextEdit="1"/>
                </p:cNvSpPr>
                <p:nvPr/>
              </p:nvSpPr>
              <p:spPr>
                <a:xfrm>
                  <a:off x="9210387" y="1956949"/>
                  <a:ext cx="343537" cy="472759"/>
                </a:xfrm>
                <a:prstGeom prst="rect">
                  <a:avLst/>
                </a:prstGeom>
                <a:blipFill>
                  <a:blip r:embed="rId26"/>
                  <a:stretch>
                    <a:fillRect l="-12281"/>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8" name="正方形/長方形 317">
                  <a:extLst>
                    <a:ext uri="{FF2B5EF4-FFF2-40B4-BE49-F238E27FC236}">
                      <a16:creationId xmlns:a16="http://schemas.microsoft.com/office/drawing/2014/main" id="{4E05C5F2-B4B3-4F4E-8B6F-B27B31FFEBA5}"/>
                    </a:ext>
                  </a:extLst>
                </p:cNvPr>
                <p:cNvSpPr/>
                <p:nvPr/>
              </p:nvSpPr>
              <p:spPr>
                <a:xfrm>
                  <a:off x="8417678" y="1952795"/>
                  <a:ext cx="343537" cy="4727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smtClean="0">
                                <a:solidFill>
                                  <a:schemeClr val="bg1"/>
                                </a:solidFill>
                                <a:latin typeface="Cambria Math" panose="02040503050406030204" pitchFamily="18" charset="0"/>
                              </a:rPr>
                            </m:ctrlPr>
                          </m:sSupPr>
                          <m:e>
                            <m:r>
                              <a:rPr lang="en-US" altLang="ja-JP" i="1">
                                <a:solidFill>
                                  <a:schemeClr val="bg1"/>
                                </a:solidFill>
                                <a:latin typeface="Cambria Math" panose="02040503050406030204" pitchFamily="18" charset="0"/>
                              </a:rPr>
                              <m:t>𝑥</m:t>
                            </m:r>
                          </m:e>
                          <m:sup>
                            <m:r>
                              <a:rPr lang="en-US" altLang="ja-JP" b="0" i="1" smtClean="0">
                                <a:solidFill>
                                  <a:schemeClr val="bg1"/>
                                </a:solidFill>
                                <a:latin typeface="Cambria Math" panose="02040503050406030204" pitchFamily="18" charset="0"/>
                              </a:rPr>
                              <m:t>𝑤</m:t>
                            </m:r>
                          </m:sup>
                        </m:sSup>
                      </m:oMath>
                    </m:oMathPara>
                  </a14:m>
                  <a:endParaRPr lang="ja-JP" altLang="en-US" dirty="0">
                    <a:solidFill>
                      <a:schemeClr val="bg1"/>
                    </a:solidFill>
                  </a:endParaRPr>
                </a:p>
              </p:txBody>
            </p:sp>
          </mc:Choice>
          <mc:Fallback xmlns="">
            <p:sp>
              <p:nvSpPr>
                <p:cNvPr id="318" name="正方形/長方形 317">
                  <a:extLst>
                    <a:ext uri="{FF2B5EF4-FFF2-40B4-BE49-F238E27FC236}">
                      <a16:creationId xmlns:a16="http://schemas.microsoft.com/office/drawing/2014/main" id="{4E05C5F2-B4B3-4F4E-8B6F-B27B31FFEBA5}"/>
                    </a:ext>
                  </a:extLst>
                </p:cNvPr>
                <p:cNvSpPr>
                  <a:spLocks noRot="1" noChangeAspect="1" noMove="1" noResize="1" noEditPoints="1" noAdjustHandles="1" noChangeArrowheads="1" noChangeShapeType="1" noTextEdit="1"/>
                </p:cNvSpPr>
                <p:nvPr/>
              </p:nvSpPr>
              <p:spPr>
                <a:xfrm>
                  <a:off x="8417678" y="1952795"/>
                  <a:ext cx="343537" cy="472759"/>
                </a:xfrm>
                <a:prstGeom prst="rect">
                  <a:avLst/>
                </a:prstGeom>
                <a:blipFill>
                  <a:blip r:embed="rId27"/>
                  <a:stretch>
                    <a:fillRect l="-14286"/>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9" name="正方形/長方形 318">
                  <a:extLst>
                    <a:ext uri="{FF2B5EF4-FFF2-40B4-BE49-F238E27FC236}">
                      <a16:creationId xmlns:a16="http://schemas.microsoft.com/office/drawing/2014/main" id="{327C6377-D0C1-465A-A23A-43E0F09AF852}"/>
                    </a:ext>
                  </a:extLst>
                </p:cNvPr>
                <p:cNvSpPr/>
                <p:nvPr/>
              </p:nvSpPr>
              <p:spPr>
                <a:xfrm>
                  <a:off x="10003097" y="2941319"/>
                  <a:ext cx="343537" cy="4727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 xmlns:m="http://schemas.openxmlformats.org/officeDocument/2006/math">
                      <m:sSup>
                        <m:sSupPr>
                          <m:ctrlPr>
                            <a:rPr lang="en-US" altLang="ja-JP" i="1">
                              <a:solidFill>
                                <a:schemeClr val="bg1"/>
                              </a:solidFill>
                              <a:latin typeface="Cambria Math" panose="02040503050406030204" pitchFamily="18" charset="0"/>
                            </a:rPr>
                          </m:ctrlPr>
                        </m:sSupPr>
                        <m:e>
                          <m:r>
                            <a:rPr lang="en-US" altLang="ja-JP" i="1">
                              <a:solidFill>
                                <a:schemeClr val="bg1"/>
                              </a:solidFill>
                              <a:latin typeface="Cambria Math" panose="02040503050406030204" pitchFamily="18" charset="0"/>
                            </a:rPr>
                            <m:t>𝑆</m:t>
                          </m:r>
                        </m:e>
                        <m:sup>
                          <m:r>
                            <a:rPr lang="en-US" altLang="ja-JP" i="1">
                              <a:solidFill>
                                <a:schemeClr val="bg1"/>
                              </a:solidFill>
                              <a:latin typeface="Cambria Math" panose="02040503050406030204" pitchFamily="18" charset="0"/>
                            </a:rPr>
                            <m:t>𝑟</m:t>
                          </m:r>
                        </m:sup>
                      </m:sSup>
                    </m:oMath>
                  </a14:m>
                  <a:r>
                    <a:rPr lang="ja-JP" altLang="en-US" dirty="0">
                      <a:solidFill>
                        <a:schemeClr val="bg1"/>
                      </a:solidFill>
                    </a:rPr>
                    <a:t> </a:t>
                  </a:r>
                </a:p>
              </p:txBody>
            </p:sp>
          </mc:Choice>
          <mc:Fallback xmlns="">
            <p:sp>
              <p:nvSpPr>
                <p:cNvPr id="319" name="正方形/長方形 318">
                  <a:extLst>
                    <a:ext uri="{FF2B5EF4-FFF2-40B4-BE49-F238E27FC236}">
                      <a16:creationId xmlns:a16="http://schemas.microsoft.com/office/drawing/2014/main" id="{327C6377-D0C1-465A-A23A-43E0F09AF852}"/>
                    </a:ext>
                  </a:extLst>
                </p:cNvPr>
                <p:cNvSpPr>
                  <a:spLocks noRot="1" noChangeAspect="1" noMove="1" noResize="1" noEditPoints="1" noAdjustHandles="1" noChangeArrowheads="1" noChangeShapeType="1" noTextEdit="1"/>
                </p:cNvSpPr>
                <p:nvPr/>
              </p:nvSpPr>
              <p:spPr>
                <a:xfrm>
                  <a:off x="10003097" y="2941319"/>
                  <a:ext cx="343537" cy="472759"/>
                </a:xfrm>
                <a:prstGeom prst="rect">
                  <a:avLst/>
                </a:prstGeom>
                <a:blipFill>
                  <a:blip r:embed="rId28"/>
                  <a:stretch>
                    <a:fillRect l="-7018"/>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1" name="正方形/長方形 320">
                  <a:extLst>
                    <a:ext uri="{FF2B5EF4-FFF2-40B4-BE49-F238E27FC236}">
                      <a16:creationId xmlns:a16="http://schemas.microsoft.com/office/drawing/2014/main" id="{04941983-E29F-4440-97D8-FB5EFB641926}"/>
                    </a:ext>
                  </a:extLst>
                </p:cNvPr>
                <p:cNvSpPr/>
                <p:nvPr/>
              </p:nvSpPr>
              <p:spPr>
                <a:xfrm>
                  <a:off x="10003096" y="1962585"/>
                  <a:ext cx="343537" cy="4727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a:solidFill>
                                  <a:schemeClr val="bg1"/>
                                </a:solidFill>
                                <a:latin typeface="Cambria Math" panose="02040503050406030204" pitchFamily="18" charset="0"/>
                              </a:rPr>
                            </m:ctrlPr>
                          </m:sSupPr>
                          <m:e>
                            <m:r>
                              <a:rPr lang="en-US" altLang="ja-JP" i="1">
                                <a:solidFill>
                                  <a:schemeClr val="bg1"/>
                                </a:solidFill>
                                <a:latin typeface="Cambria Math" panose="02040503050406030204" pitchFamily="18" charset="0"/>
                              </a:rPr>
                              <m:t>𝑥</m:t>
                            </m:r>
                          </m:e>
                          <m:sup>
                            <m:r>
                              <a:rPr lang="en-US" altLang="ja-JP" i="1">
                                <a:solidFill>
                                  <a:schemeClr val="bg1"/>
                                </a:solidFill>
                                <a:latin typeface="Cambria Math" panose="02040503050406030204" pitchFamily="18" charset="0"/>
                              </a:rPr>
                              <m:t>𝑟</m:t>
                            </m:r>
                          </m:sup>
                        </m:sSup>
                      </m:oMath>
                    </m:oMathPara>
                  </a14:m>
                  <a:endParaRPr lang="ja-JP" altLang="en-US" dirty="0">
                    <a:solidFill>
                      <a:schemeClr val="bg1"/>
                    </a:solidFill>
                  </a:endParaRPr>
                </a:p>
              </p:txBody>
            </p:sp>
          </mc:Choice>
          <mc:Fallback xmlns="">
            <p:sp>
              <p:nvSpPr>
                <p:cNvPr id="321" name="正方形/長方形 320">
                  <a:extLst>
                    <a:ext uri="{FF2B5EF4-FFF2-40B4-BE49-F238E27FC236}">
                      <a16:creationId xmlns:a16="http://schemas.microsoft.com/office/drawing/2014/main" id="{04941983-E29F-4440-97D8-FB5EFB641926}"/>
                    </a:ext>
                  </a:extLst>
                </p:cNvPr>
                <p:cNvSpPr>
                  <a:spLocks noRot="1" noChangeAspect="1" noMove="1" noResize="1" noEditPoints="1" noAdjustHandles="1" noChangeArrowheads="1" noChangeShapeType="1" noTextEdit="1"/>
                </p:cNvSpPr>
                <p:nvPr/>
              </p:nvSpPr>
              <p:spPr>
                <a:xfrm>
                  <a:off x="10003096" y="1962585"/>
                  <a:ext cx="343537" cy="472759"/>
                </a:xfrm>
                <a:prstGeom prst="rect">
                  <a:avLst/>
                </a:prstGeom>
                <a:blipFill>
                  <a:blip r:embed="rId29"/>
                  <a:stretch>
                    <a:fillRect l="-8772"/>
                  </a:stretch>
                </a:blipFill>
                <a:ln>
                  <a:noFill/>
                </a:ln>
              </p:spPr>
              <p:txBody>
                <a:bodyPr/>
                <a:lstStyle/>
                <a:p>
                  <a:r>
                    <a:rPr lang="ja-JP" altLang="en-US">
                      <a:noFill/>
                    </a:rPr>
                    <a:t> </a:t>
                  </a:r>
                </a:p>
              </p:txBody>
            </p:sp>
          </mc:Fallback>
        </mc:AlternateContent>
        <p:cxnSp>
          <p:nvCxnSpPr>
            <p:cNvPr id="324" name="カギ線コネクタ 37">
              <a:extLst>
                <a:ext uri="{FF2B5EF4-FFF2-40B4-BE49-F238E27FC236}">
                  <a16:creationId xmlns:a16="http://schemas.microsoft.com/office/drawing/2014/main" id="{41233DA2-85B3-49D0-A879-D74758AE1957}"/>
                </a:ext>
              </a:extLst>
            </p:cNvPr>
            <p:cNvCxnSpPr>
              <a:cxnSpLocks/>
              <a:endCxn id="269" idx="1"/>
            </p:cNvCxnSpPr>
            <p:nvPr/>
          </p:nvCxnSpPr>
          <p:spPr>
            <a:xfrm>
              <a:off x="10326150" y="2213223"/>
              <a:ext cx="673555" cy="510582"/>
            </a:xfrm>
            <a:prstGeom prst="bentConnector3">
              <a:avLst>
                <a:gd name="adj1" fmla="val 5186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カギ線コネクタ 37">
              <a:extLst>
                <a:ext uri="{FF2B5EF4-FFF2-40B4-BE49-F238E27FC236}">
                  <a16:creationId xmlns:a16="http://schemas.microsoft.com/office/drawing/2014/main" id="{348E27B2-185C-4850-8D86-EEC5917C9D47}"/>
                </a:ext>
              </a:extLst>
            </p:cNvPr>
            <p:cNvCxnSpPr>
              <a:cxnSpLocks/>
              <a:stCxn id="319" idx="3"/>
              <a:endCxn id="269" idx="1"/>
            </p:cNvCxnSpPr>
            <p:nvPr/>
          </p:nvCxnSpPr>
          <p:spPr>
            <a:xfrm flipV="1">
              <a:off x="10346634" y="2723805"/>
              <a:ext cx="653071" cy="45389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2" name="テキスト ボックス 331">
              <a:extLst>
                <a:ext uri="{FF2B5EF4-FFF2-40B4-BE49-F238E27FC236}">
                  <a16:creationId xmlns:a16="http://schemas.microsoft.com/office/drawing/2014/main" id="{7EDF3888-A459-4B4B-8E92-6C2413E5BC7F}"/>
                </a:ext>
              </a:extLst>
            </p:cNvPr>
            <p:cNvSpPr txBox="1"/>
            <p:nvPr/>
          </p:nvSpPr>
          <p:spPr>
            <a:xfrm>
              <a:off x="8810486" y="1999326"/>
              <a:ext cx="386644" cy="369332"/>
            </a:xfrm>
            <a:prstGeom prst="rect">
              <a:avLst/>
            </a:prstGeom>
            <a:noFill/>
          </p:spPr>
          <p:txBody>
            <a:bodyPr wrap="none" rtlCol="0">
              <a:spAutoFit/>
            </a:bodyPr>
            <a:lstStyle/>
            <a:p>
              <a:pPr marL="0" lvl="2" algn="ctr"/>
              <a:r>
                <a:rPr lang="en-US" altLang="ja-JP" dirty="0"/>
                <a:t>or</a:t>
              </a:r>
              <a:endParaRPr lang="ja-JP" altLang="en-US" dirty="0"/>
            </a:p>
          </p:txBody>
        </p:sp>
        <p:sp>
          <p:nvSpPr>
            <p:cNvPr id="333" name="テキスト ボックス 332">
              <a:extLst>
                <a:ext uri="{FF2B5EF4-FFF2-40B4-BE49-F238E27FC236}">
                  <a16:creationId xmlns:a16="http://schemas.microsoft.com/office/drawing/2014/main" id="{0DC3885B-3584-4B82-8C77-36188553D0A9}"/>
                </a:ext>
              </a:extLst>
            </p:cNvPr>
            <p:cNvSpPr txBox="1"/>
            <p:nvPr/>
          </p:nvSpPr>
          <p:spPr>
            <a:xfrm>
              <a:off x="9587278" y="2004030"/>
              <a:ext cx="386644" cy="369332"/>
            </a:xfrm>
            <a:prstGeom prst="rect">
              <a:avLst/>
            </a:prstGeom>
            <a:noFill/>
          </p:spPr>
          <p:txBody>
            <a:bodyPr wrap="none" rtlCol="0">
              <a:spAutoFit/>
            </a:bodyPr>
            <a:lstStyle/>
            <a:p>
              <a:pPr marL="0" lvl="2" algn="ctr"/>
              <a:r>
                <a:rPr lang="en-US" altLang="ja-JP" dirty="0"/>
                <a:t>or</a:t>
              </a:r>
              <a:endParaRPr lang="ja-JP" altLang="en-US" dirty="0"/>
            </a:p>
          </p:txBody>
        </p:sp>
        <p:cxnSp>
          <p:nvCxnSpPr>
            <p:cNvPr id="335" name="直線矢印コネクタ 334">
              <a:extLst>
                <a:ext uri="{FF2B5EF4-FFF2-40B4-BE49-F238E27FC236}">
                  <a16:creationId xmlns:a16="http://schemas.microsoft.com/office/drawing/2014/main" id="{9A40207D-7E5E-4A80-A8B4-D8B7DE70CDAC}"/>
                </a:ext>
              </a:extLst>
            </p:cNvPr>
            <p:cNvCxnSpPr>
              <a:cxnSpLocks/>
            </p:cNvCxnSpPr>
            <p:nvPr/>
          </p:nvCxnSpPr>
          <p:spPr>
            <a:xfrm>
              <a:off x="11644590" y="2747247"/>
              <a:ext cx="441170" cy="23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7" name="テキスト ボックス 336">
              <a:extLst>
                <a:ext uri="{FF2B5EF4-FFF2-40B4-BE49-F238E27FC236}">
                  <a16:creationId xmlns:a16="http://schemas.microsoft.com/office/drawing/2014/main" id="{82E0C788-DD26-423D-9B37-74540B7689E1}"/>
                </a:ext>
              </a:extLst>
            </p:cNvPr>
            <p:cNvSpPr txBox="1"/>
            <p:nvPr/>
          </p:nvSpPr>
          <p:spPr>
            <a:xfrm>
              <a:off x="12072141" y="2558113"/>
              <a:ext cx="1885196" cy="369332"/>
            </a:xfrm>
            <a:prstGeom prst="rect">
              <a:avLst/>
            </a:prstGeom>
            <a:noFill/>
          </p:spPr>
          <p:txBody>
            <a:bodyPr wrap="none" rtlCol="0">
              <a:spAutoFit/>
            </a:bodyPr>
            <a:lstStyle/>
            <a:p>
              <a:pPr marL="0" lvl="2" algn="ctr"/>
              <a:r>
                <a:rPr lang="en-US" altLang="ja-JP" dirty="0"/>
                <a:t>correct / incorrect</a:t>
              </a:r>
              <a:endParaRPr lang="ja-JP" altLang="en-US" dirty="0"/>
            </a:p>
          </p:txBody>
        </p:sp>
      </p:grpSp>
      <p:grpSp>
        <p:nvGrpSpPr>
          <p:cNvPr id="365" name="グループ化 364">
            <a:extLst>
              <a:ext uri="{FF2B5EF4-FFF2-40B4-BE49-F238E27FC236}">
                <a16:creationId xmlns:a16="http://schemas.microsoft.com/office/drawing/2014/main" id="{2F00A6ED-C2A4-4020-975F-E18306D0F70D}"/>
              </a:ext>
            </a:extLst>
          </p:cNvPr>
          <p:cNvGrpSpPr/>
          <p:nvPr/>
        </p:nvGrpSpPr>
        <p:grpSpPr>
          <a:xfrm>
            <a:off x="12335279" y="6445115"/>
            <a:ext cx="3979494" cy="1475787"/>
            <a:chOff x="10008169" y="4115145"/>
            <a:chExt cx="3979494" cy="1475196"/>
          </a:xfrm>
        </p:grpSpPr>
        <p:grpSp>
          <p:nvGrpSpPr>
            <p:cNvPr id="263" name="グループ化 262">
              <a:extLst>
                <a:ext uri="{FF2B5EF4-FFF2-40B4-BE49-F238E27FC236}">
                  <a16:creationId xmlns:a16="http://schemas.microsoft.com/office/drawing/2014/main" id="{5A04EBBD-8678-4EFB-A163-BDD7051CC5D1}"/>
                </a:ext>
              </a:extLst>
            </p:cNvPr>
            <p:cNvGrpSpPr/>
            <p:nvPr/>
          </p:nvGrpSpPr>
          <p:grpSpPr>
            <a:xfrm>
              <a:off x="10989798" y="4455822"/>
              <a:ext cx="685118" cy="806806"/>
              <a:chOff x="6182047" y="1469848"/>
              <a:chExt cx="783078" cy="922166"/>
            </a:xfrm>
          </p:grpSpPr>
          <p:sp>
            <p:nvSpPr>
              <p:cNvPr id="265" name="台形 264">
                <a:extLst>
                  <a:ext uri="{FF2B5EF4-FFF2-40B4-BE49-F238E27FC236}">
                    <a16:creationId xmlns:a16="http://schemas.microsoft.com/office/drawing/2014/main" id="{79D823BB-B5DB-4467-8353-B287ED3CDDE8}"/>
                  </a:ext>
                </a:extLst>
              </p:cNvPr>
              <p:cNvSpPr/>
              <p:nvPr/>
            </p:nvSpPr>
            <p:spPr>
              <a:xfrm rot="5400000">
                <a:off x="6112503" y="1539392"/>
                <a:ext cx="922166" cy="783078"/>
              </a:xfrm>
              <a:prstGeom prst="trapezoid">
                <a:avLst>
                  <a:gd name="adj" fmla="val 36111"/>
                </a:avLst>
              </a:prstGeom>
              <a:solidFill>
                <a:srgbClr val="00B05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sz="1600" dirty="0">
                  <a:solidFill>
                    <a:schemeClr val="tx1"/>
                  </a:solidFill>
                </a:endParaRPr>
              </a:p>
            </p:txBody>
          </p:sp>
          <p:sp>
            <p:nvSpPr>
              <p:cNvPr id="266" name="テキスト ボックス 265">
                <a:extLst>
                  <a:ext uri="{FF2B5EF4-FFF2-40B4-BE49-F238E27FC236}">
                    <a16:creationId xmlns:a16="http://schemas.microsoft.com/office/drawing/2014/main" id="{9B36BB33-4D03-4321-9AE2-97C84B3203EC}"/>
                  </a:ext>
                </a:extLst>
              </p:cNvPr>
              <p:cNvSpPr txBox="1"/>
              <p:nvPr/>
            </p:nvSpPr>
            <p:spPr>
              <a:xfrm>
                <a:off x="6182047" y="1691753"/>
                <a:ext cx="691109" cy="457319"/>
              </a:xfrm>
              <a:prstGeom prst="rect">
                <a:avLst/>
              </a:prstGeom>
              <a:noFill/>
            </p:spPr>
            <p:txBody>
              <a:bodyPr wrap="none" rtlCol="0">
                <a:spAutoFit/>
              </a:bodyPr>
              <a:lstStyle/>
              <a:p>
                <a:pPr marL="0" lvl="2" algn="ctr"/>
                <a:r>
                  <a:rPr lang="en-US" altLang="ja-JP" sz="2000" b="1" dirty="0"/>
                  <a:t>SCD</a:t>
                </a:r>
                <a:endParaRPr lang="ja-JP" altLang="en-US" sz="2000" b="1" dirty="0"/>
              </a:p>
            </p:txBody>
          </p:sp>
        </p:grpSp>
        <p:sp>
          <p:nvSpPr>
            <p:cNvPr id="311" name="テキスト ボックス 310">
              <a:extLst>
                <a:ext uri="{FF2B5EF4-FFF2-40B4-BE49-F238E27FC236}">
                  <a16:creationId xmlns:a16="http://schemas.microsoft.com/office/drawing/2014/main" id="{89964CDA-5884-4ABC-A757-6B3FC17D4B13}"/>
                </a:ext>
              </a:extLst>
            </p:cNvPr>
            <p:cNvSpPr txBox="1"/>
            <p:nvPr/>
          </p:nvSpPr>
          <p:spPr>
            <a:xfrm>
              <a:off x="11083156" y="5168328"/>
              <a:ext cx="407484" cy="369332"/>
            </a:xfrm>
            <a:prstGeom prst="rect">
              <a:avLst/>
            </a:prstGeom>
            <a:noFill/>
          </p:spPr>
          <p:txBody>
            <a:bodyPr wrap="none" rtlCol="0">
              <a:spAutoFit/>
            </a:bodyPr>
            <a:lstStyle/>
            <a:p>
              <a:pPr marL="0" lvl="2" algn="ctr"/>
              <a:r>
                <a:rPr lang="en-US" altLang="ja-JP" dirty="0"/>
                <a:t>fix</a:t>
              </a:r>
              <a:endParaRPr lang="ja-JP" altLang="en-US" dirty="0"/>
            </a:p>
          </p:txBody>
        </p:sp>
        <mc:AlternateContent xmlns:mc="http://schemas.openxmlformats.org/markup-compatibility/2006" xmlns:a14="http://schemas.microsoft.com/office/drawing/2010/main">
          <mc:Choice Requires="a14">
            <p:sp>
              <p:nvSpPr>
                <p:cNvPr id="339" name="正方形/長方形 338">
                  <a:extLst>
                    <a:ext uri="{FF2B5EF4-FFF2-40B4-BE49-F238E27FC236}">
                      <a16:creationId xmlns:a16="http://schemas.microsoft.com/office/drawing/2014/main" id="{F2B4102E-3CC9-4C54-997F-E6A78F001704}"/>
                    </a:ext>
                  </a:extLst>
                </p:cNvPr>
                <p:cNvSpPr/>
                <p:nvPr/>
              </p:nvSpPr>
              <p:spPr>
                <a:xfrm>
                  <a:off x="10008169" y="4115145"/>
                  <a:ext cx="338464" cy="4778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a:solidFill>
                                  <a:schemeClr val="bg1"/>
                                </a:solidFill>
                                <a:latin typeface="Cambria Math" panose="02040503050406030204" pitchFamily="18" charset="0"/>
                              </a:rPr>
                            </m:ctrlPr>
                          </m:sSupPr>
                          <m:e>
                            <m:r>
                              <a:rPr lang="en-US" altLang="ja-JP" i="1">
                                <a:solidFill>
                                  <a:schemeClr val="bg1"/>
                                </a:solidFill>
                                <a:latin typeface="Cambria Math" panose="02040503050406030204" pitchFamily="18" charset="0"/>
                              </a:rPr>
                              <m:t>𝑥</m:t>
                            </m:r>
                          </m:e>
                          <m:sup>
                            <m:r>
                              <a:rPr lang="en-US" altLang="ja-JP" i="1">
                                <a:solidFill>
                                  <a:schemeClr val="bg1"/>
                                </a:solidFill>
                                <a:latin typeface="Cambria Math" panose="02040503050406030204" pitchFamily="18" charset="0"/>
                              </a:rPr>
                              <m:t>𝑔</m:t>
                            </m:r>
                          </m:sup>
                        </m:sSup>
                      </m:oMath>
                    </m:oMathPara>
                  </a14:m>
                  <a:endParaRPr lang="ja-JP" altLang="en-US" dirty="0">
                    <a:solidFill>
                      <a:schemeClr val="bg1"/>
                    </a:solidFill>
                  </a:endParaRPr>
                </a:p>
              </p:txBody>
            </p:sp>
          </mc:Choice>
          <mc:Fallback xmlns="">
            <p:sp>
              <p:nvSpPr>
                <p:cNvPr id="339" name="正方形/長方形 338">
                  <a:extLst>
                    <a:ext uri="{FF2B5EF4-FFF2-40B4-BE49-F238E27FC236}">
                      <a16:creationId xmlns:a16="http://schemas.microsoft.com/office/drawing/2014/main" id="{F2B4102E-3CC9-4C54-997F-E6A78F001704}"/>
                    </a:ext>
                  </a:extLst>
                </p:cNvPr>
                <p:cNvSpPr>
                  <a:spLocks noRot="1" noChangeAspect="1" noMove="1" noResize="1" noEditPoints="1" noAdjustHandles="1" noChangeArrowheads="1" noChangeShapeType="1" noTextEdit="1"/>
                </p:cNvSpPr>
                <p:nvPr/>
              </p:nvSpPr>
              <p:spPr>
                <a:xfrm>
                  <a:off x="10008169" y="4115145"/>
                  <a:ext cx="338464" cy="477881"/>
                </a:xfrm>
                <a:prstGeom prst="rect">
                  <a:avLst/>
                </a:prstGeom>
                <a:blipFill>
                  <a:blip r:embed="rId30"/>
                  <a:stretch>
                    <a:fillRect l="-14286"/>
                  </a:stretch>
                </a:blipFill>
                <a:ln>
                  <a:noFill/>
                </a:ln>
              </p:spPr>
              <p:txBody>
                <a:bodyPr/>
                <a:lstStyle/>
                <a:p>
                  <a:r>
                    <a:rPr lang="ja-JP" altLang="en-US">
                      <a:noFill/>
                    </a:rPr>
                    <a:t> </a:t>
                  </a:r>
                </a:p>
              </p:txBody>
            </p:sp>
          </mc:Fallback>
        </mc:AlternateContent>
        <p:cxnSp>
          <p:nvCxnSpPr>
            <p:cNvPr id="340" name="カギ線コネクタ 37">
              <a:extLst>
                <a:ext uri="{FF2B5EF4-FFF2-40B4-BE49-F238E27FC236}">
                  <a16:creationId xmlns:a16="http://schemas.microsoft.com/office/drawing/2014/main" id="{D1D004A6-EDAB-4DE8-BE28-328A02706C3F}"/>
                </a:ext>
              </a:extLst>
            </p:cNvPr>
            <p:cNvCxnSpPr>
              <a:cxnSpLocks/>
              <a:stCxn id="339" idx="3"/>
              <a:endCxn id="266" idx="1"/>
            </p:cNvCxnSpPr>
            <p:nvPr/>
          </p:nvCxnSpPr>
          <p:spPr>
            <a:xfrm>
              <a:off x="10346633" y="4354086"/>
              <a:ext cx="643165" cy="49593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カギ線コネクタ 37">
              <a:extLst>
                <a:ext uri="{FF2B5EF4-FFF2-40B4-BE49-F238E27FC236}">
                  <a16:creationId xmlns:a16="http://schemas.microsoft.com/office/drawing/2014/main" id="{834CC703-E2E7-4D20-BC9F-2EB6AA8AE798}"/>
                </a:ext>
              </a:extLst>
            </p:cNvPr>
            <p:cNvCxnSpPr>
              <a:cxnSpLocks/>
              <a:stCxn id="343" idx="3"/>
              <a:endCxn id="266" idx="1"/>
            </p:cNvCxnSpPr>
            <p:nvPr/>
          </p:nvCxnSpPr>
          <p:spPr>
            <a:xfrm flipV="1">
              <a:off x="10346633" y="4850022"/>
              <a:ext cx="643165" cy="50137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3" name="正方形/長方形 342">
                  <a:extLst>
                    <a:ext uri="{FF2B5EF4-FFF2-40B4-BE49-F238E27FC236}">
                      <a16:creationId xmlns:a16="http://schemas.microsoft.com/office/drawing/2014/main" id="{A430B19E-6584-4BCB-B40E-B385C1589FE6}"/>
                    </a:ext>
                  </a:extLst>
                </p:cNvPr>
                <p:cNvSpPr/>
                <p:nvPr/>
              </p:nvSpPr>
              <p:spPr>
                <a:xfrm>
                  <a:off x="10008169" y="5112460"/>
                  <a:ext cx="338464" cy="4778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a:solidFill>
                                  <a:schemeClr val="bg1"/>
                                </a:solidFill>
                                <a:latin typeface="Cambria Math" panose="02040503050406030204" pitchFamily="18" charset="0"/>
                              </a:rPr>
                            </m:ctrlPr>
                          </m:sSupPr>
                          <m:e>
                            <m:r>
                              <a:rPr lang="en-US" altLang="ja-JP" i="1">
                                <a:solidFill>
                                  <a:schemeClr val="bg1"/>
                                </a:solidFill>
                                <a:latin typeface="Cambria Math" panose="02040503050406030204" pitchFamily="18" charset="0"/>
                              </a:rPr>
                              <m:t>𝑆</m:t>
                            </m:r>
                          </m:e>
                          <m:sup>
                            <m:r>
                              <a:rPr lang="en-US" altLang="ja-JP" i="1">
                                <a:solidFill>
                                  <a:schemeClr val="bg1"/>
                                </a:solidFill>
                                <a:latin typeface="Cambria Math" panose="02040503050406030204" pitchFamily="18" charset="0"/>
                              </a:rPr>
                              <m:t>𝑟</m:t>
                            </m:r>
                          </m:sup>
                        </m:sSup>
                      </m:oMath>
                    </m:oMathPara>
                  </a14:m>
                  <a:endParaRPr lang="ja-JP" altLang="en-US" dirty="0">
                    <a:solidFill>
                      <a:schemeClr val="bg1"/>
                    </a:solidFill>
                  </a:endParaRPr>
                </a:p>
              </p:txBody>
            </p:sp>
          </mc:Choice>
          <mc:Fallback xmlns="">
            <p:sp>
              <p:nvSpPr>
                <p:cNvPr id="343" name="正方形/長方形 342">
                  <a:extLst>
                    <a:ext uri="{FF2B5EF4-FFF2-40B4-BE49-F238E27FC236}">
                      <a16:creationId xmlns:a16="http://schemas.microsoft.com/office/drawing/2014/main" id="{A430B19E-6584-4BCB-B40E-B385C1589FE6}"/>
                    </a:ext>
                  </a:extLst>
                </p:cNvPr>
                <p:cNvSpPr>
                  <a:spLocks noRot="1" noChangeAspect="1" noMove="1" noResize="1" noEditPoints="1" noAdjustHandles="1" noChangeArrowheads="1" noChangeShapeType="1" noTextEdit="1"/>
                </p:cNvSpPr>
                <p:nvPr/>
              </p:nvSpPr>
              <p:spPr>
                <a:xfrm>
                  <a:off x="10008169" y="5112460"/>
                  <a:ext cx="338464" cy="477881"/>
                </a:xfrm>
                <a:prstGeom prst="rect">
                  <a:avLst/>
                </a:prstGeom>
                <a:blipFill>
                  <a:blip r:embed="rId31"/>
                  <a:stretch>
                    <a:fillRect l="-16071"/>
                  </a:stretch>
                </a:blipFill>
                <a:ln>
                  <a:noFill/>
                </a:ln>
              </p:spPr>
              <p:txBody>
                <a:bodyPr/>
                <a:lstStyle/>
                <a:p>
                  <a:r>
                    <a:rPr lang="ja-JP" altLang="en-US">
                      <a:noFill/>
                    </a:rPr>
                    <a:t> </a:t>
                  </a:r>
                </a:p>
              </p:txBody>
            </p:sp>
          </mc:Fallback>
        </mc:AlternateContent>
        <p:cxnSp>
          <p:nvCxnSpPr>
            <p:cNvPr id="362" name="直線矢印コネクタ 361">
              <a:extLst>
                <a:ext uri="{FF2B5EF4-FFF2-40B4-BE49-F238E27FC236}">
                  <a16:creationId xmlns:a16="http://schemas.microsoft.com/office/drawing/2014/main" id="{825DD120-65B4-4724-A586-5214D49D7574}"/>
                </a:ext>
              </a:extLst>
            </p:cNvPr>
            <p:cNvCxnSpPr>
              <a:cxnSpLocks/>
            </p:cNvCxnSpPr>
            <p:nvPr/>
          </p:nvCxnSpPr>
          <p:spPr>
            <a:xfrm>
              <a:off x="11674916" y="4854490"/>
              <a:ext cx="441170" cy="23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3" name="テキスト ボックス 362">
              <a:extLst>
                <a:ext uri="{FF2B5EF4-FFF2-40B4-BE49-F238E27FC236}">
                  <a16:creationId xmlns:a16="http://schemas.microsoft.com/office/drawing/2014/main" id="{FCC7287D-E501-4110-83CF-B3C171ABCC21}"/>
                </a:ext>
              </a:extLst>
            </p:cNvPr>
            <p:cNvSpPr txBox="1"/>
            <p:nvPr/>
          </p:nvSpPr>
          <p:spPr>
            <a:xfrm>
              <a:off x="12102467" y="4665356"/>
              <a:ext cx="1885196" cy="369332"/>
            </a:xfrm>
            <a:prstGeom prst="rect">
              <a:avLst/>
            </a:prstGeom>
            <a:noFill/>
          </p:spPr>
          <p:txBody>
            <a:bodyPr wrap="none" rtlCol="0">
              <a:spAutoFit/>
            </a:bodyPr>
            <a:lstStyle/>
            <a:p>
              <a:pPr marL="0" lvl="2" algn="ctr"/>
              <a:r>
                <a:rPr lang="en-US" altLang="ja-JP" dirty="0"/>
                <a:t>correct / incorrect</a:t>
              </a:r>
              <a:endParaRPr lang="ja-JP" altLang="en-US" dirty="0"/>
            </a:p>
          </p:txBody>
        </p:sp>
      </p:grpSp>
      <mc:AlternateContent xmlns:mc="http://schemas.openxmlformats.org/markup-compatibility/2006" xmlns:a14="http://schemas.microsoft.com/office/drawing/2010/main">
        <mc:Choice Requires="a14">
          <p:sp>
            <p:nvSpPr>
              <p:cNvPr id="369" name="正方形/長方形 368">
                <a:extLst>
                  <a:ext uri="{FF2B5EF4-FFF2-40B4-BE49-F238E27FC236}">
                    <a16:creationId xmlns:a16="http://schemas.microsoft.com/office/drawing/2014/main" id="{873DEDE2-24B6-433D-999C-ED8BC4686E22}"/>
                  </a:ext>
                </a:extLst>
              </p:cNvPr>
              <p:cNvSpPr/>
              <p:nvPr/>
            </p:nvSpPr>
            <p:spPr>
              <a:xfrm>
                <a:off x="5355361" y="3033414"/>
                <a:ext cx="391650" cy="47294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Group"/>
                    </m:oMathParaPr>
                    <m:oMath xmlns:m="http://schemas.openxmlformats.org/officeDocument/2006/math">
                      <m:r>
                        <a:rPr lang="ja-JP" altLang="en-US" i="1">
                          <a:solidFill>
                            <a:schemeClr val="tx1"/>
                          </a:solidFill>
                          <a:latin typeface="Cambria Math" panose="02040503050406030204" pitchFamily="18" charset="0"/>
                        </a:rPr>
                        <m:t>𝜇</m:t>
                      </m:r>
                    </m:oMath>
                  </m:oMathPara>
                </a14:m>
                <a:endParaRPr lang="ja-JP" altLang="en-US" dirty="0">
                  <a:solidFill>
                    <a:schemeClr val="tx1"/>
                  </a:solidFill>
                </a:endParaRPr>
              </a:p>
            </p:txBody>
          </p:sp>
        </mc:Choice>
        <mc:Fallback xmlns="">
          <p:sp>
            <p:nvSpPr>
              <p:cNvPr id="369" name="正方形/長方形 368">
                <a:extLst>
                  <a:ext uri="{FF2B5EF4-FFF2-40B4-BE49-F238E27FC236}">
                    <a16:creationId xmlns:a16="http://schemas.microsoft.com/office/drawing/2014/main" id="{873DEDE2-24B6-433D-999C-ED8BC4686E22}"/>
                  </a:ext>
                </a:extLst>
              </p:cNvPr>
              <p:cNvSpPr>
                <a:spLocks noRot="1" noChangeAspect="1" noMove="1" noResize="1" noEditPoints="1" noAdjustHandles="1" noChangeArrowheads="1" noChangeShapeType="1" noTextEdit="1"/>
              </p:cNvSpPr>
              <p:nvPr/>
            </p:nvSpPr>
            <p:spPr>
              <a:xfrm>
                <a:off x="5355361" y="3033414"/>
                <a:ext cx="391650" cy="472949"/>
              </a:xfrm>
              <a:prstGeom prst="rect">
                <a:avLst/>
              </a:prstGeom>
              <a:blipFill>
                <a:blip r:embed="rId32"/>
                <a:stretch>
                  <a:fillRect/>
                </a:stretch>
              </a:blipFill>
              <a:ln>
                <a:noFill/>
              </a:ln>
            </p:spPr>
            <p:txBody>
              <a:bodyPr/>
              <a:lstStyle/>
              <a:p>
                <a:r>
                  <a:rPr lang="ja-JP" altLang="en-US">
                    <a:noFill/>
                  </a:rPr>
                  <a:t> </a:t>
                </a:r>
              </a:p>
            </p:txBody>
          </p:sp>
        </mc:Fallback>
      </mc:AlternateContent>
      <p:cxnSp>
        <p:nvCxnSpPr>
          <p:cNvPr id="147" name="カギ線コネクタ 42">
            <a:extLst>
              <a:ext uri="{FF2B5EF4-FFF2-40B4-BE49-F238E27FC236}">
                <a16:creationId xmlns:a16="http://schemas.microsoft.com/office/drawing/2014/main" id="{E95FB765-6688-41A9-BC80-142E4F3CA464}"/>
              </a:ext>
            </a:extLst>
          </p:cNvPr>
          <p:cNvCxnSpPr>
            <a:cxnSpLocks/>
            <a:stCxn id="369" idx="3"/>
            <a:endCxn id="154" idx="1"/>
          </p:cNvCxnSpPr>
          <p:nvPr/>
        </p:nvCxnSpPr>
        <p:spPr>
          <a:xfrm>
            <a:off x="5747011" y="3269889"/>
            <a:ext cx="900337" cy="232406"/>
          </a:xfrm>
          <a:prstGeom prst="bentConnector3">
            <a:avLst>
              <a:gd name="adj1" fmla="val 3367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正方形/長方形 153">
            <a:extLst>
              <a:ext uri="{FF2B5EF4-FFF2-40B4-BE49-F238E27FC236}">
                <a16:creationId xmlns:a16="http://schemas.microsoft.com/office/drawing/2014/main" id="{E2536A2A-88AD-4631-8D32-9CC4417177AF}"/>
              </a:ext>
            </a:extLst>
          </p:cNvPr>
          <p:cNvSpPr/>
          <p:nvPr/>
        </p:nvSpPr>
        <p:spPr>
          <a:xfrm>
            <a:off x="6647348" y="3276552"/>
            <a:ext cx="600059" cy="451484"/>
          </a:xfrm>
          <a:prstGeom prst="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sp>
        <p:nvSpPr>
          <p:cNvPr id="163" name="テキスト ボックス 162">
            <a:extLst>
              <a:ext uri="{FF2B5EF4-FFF2-40B4-BE49-F238E27FC236}">
                <a16:creationId xmlns:a16="http://schemas.microsoft.com/office/drawing/2014/main" id="{0391386D-D87E-4FE7-8656-E3C56AE84018}"/>
              </a:ext>
            </a:extLst>
          </p:cNvPr>
          <p:cNvSpPr txBox="1"/>
          <p:nvPr/>
        </p:nvSpPr>
        <p:spPr>
          <a:xfrm>
            <a:off x="5662690" y="7364339"/>
            <a:ext cx="622351" cy="369480"/>
          </a:xfrm>
          <a:prstGeom prst="rect">
            <a:avLst/>
          </a:prstGeom>
          <a:noFill/>
        </p:spPr>
        <p:txBody>
          <a:bodyPr wrap="none" rtlCol="0">
            <a:spAutoFit/>
          </a:bodyPr>
          <a:lstStyle/>
          <a:p>
            <a:pPr marL="0" lvl="2" algn="ctr"/>
            <a:r>
              <a:rPr lang="en-US" altLang="ja-JP" dirty="0"/>
              <a:t>train</a:t>
            </a:r>
            <a:endParaRPr lang="ja-JP" altLang="en-US" dirty="0"/>
          </a:p>
        </p:txBody>
      </p:sp>
      <p:sp>
        <p:nvSpPr>
          <p:cNvPr id="164" name="テキスト ボックス 163">
            <a:extLst>
              <a:ext uri="{FF2B5EF4-FFF2-40B4-BE49-F238E27FC236}">
                <a16:creationId xmlns:a16="http://schemas.microsoft.com/office/drawing/2014/main" id="{A10245B3-9A63-4CBF-A65B-81A1F12CB474}"/>
              </a:ext>
            </a:extLst>
          </p:cNvPr>
          <p:cNvSpPr txBox="1"/>
          <p:nvPr/>
        </p:nvSpPr>
        <p:spPr>
          <a:xfrm>
            <a:off x="6587376" y="3669527"/>
            <a:ext cx="690895" cy="369480"/>
          </a:xfrm>
          <a:prstGeom prst="rect">
            <a:avLst/>
          </a:prstGeom>
          <a:noFill/>
        </p:spPr>
        <p:txBody>
          <a:bodyPr wrap="none" rtlCol="0">
            <a:spAutoFit/>
          </a:bodyPr>
          <a:lstStyle/>
          <a:p>
            <a:pPr marL="0" lvl="2" algn="ctr"/>
            <a:r>
              <a:rPr lang="en-US" altLang="ja-JP" dirty="0"/>
              <a:t>Conv.</a:t>
            </a:r>
            <a:endParaRPr lang="ja-JP" altLang="en-US" dirty="0"/>
          </a:p>
        </p:txBody>
      </p:sp>
      <p:cxnSp>
        <p:nvCxnSpPr>
          <p:cNvPr id="165" name="カギ線コネクタ 37">
            <a:extLst>
              <a:ext uri="{FF2B5EF4-FFF2-40B4-BE49-F238E27FC236}">
                <a16:creationId xmlns:a16="http://schemas.microsoft.com/office/drawing/2014/main" id="{1217E560-32CC-4283-BCB4-39AB77771C86}"/>
              </a:ext>
            </a:extLst>
          </p:cNvPr>
          <p:cNvCxnSpPr>
            <a:cxnSpLocks/>
            <a:stCxn id="154" idx="3"/>
            <a:endCxn id="283" idx="1"/>
          </p:cNvCxnSpPr>
          <p:nvPr/>
        </p:nvCxnSpPr>
        <p:spPr>
          <a:xfrm flipV="1">
            <a:off x="7247407" y="3171699"/>
            <a:ext cx="920284" cy="33059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カギ線コネクタ 37">
            <a:extLst>
              <a:ext uri="{FF2B5EF4-FFF2-40B4-BE49-F238E27FC236}">
                <a16:creationId xmlns:a16="http://schemas.microsoft.com/office/drawing/2014/main" id="{CA29ECCA-5B85-4C23-88CD-00D9B6D0D031}"/>
              </a:ext>
            </a:extLst>
          </p:cNvPr>
          <p:cNvCxnSpPr>
            <a:cxnSpLocks/>
            <a:stCxn id="154" idx="3"/>
            <a:endCxn id="287" idx="1"/>
          </p:cNvCxnSpPr>
          <p:nvPr/>
        </p:nvCxnSpPr>
        <p:spPr>
          <a:xfrm>
            <a:off x="7247407" y="3502295"/>
            <a:ext cx="907608" cy="29584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a:extLst>
              <a:ext uri="{FF2B5EF4-FFF2-40B4-BE49-F238E27FC236}">
                <a16:creationId xmlns:a16="http://schemas.microsoft.com/office/drawing/2014/main" id="{838882FC-E00B-4155-893A-E1126F657E96}"/>
              </a:ext>
            </a:extLst>
          </p:cNvPr>
          <p:cNvCxnSpPr>
            <a:cxnSpLocks/>
            <a:stCxn id="251" idx="2"/>
            <a:endCxn id="105" idx="1"/>
          </p:cNvCxnSpPr>
          <p:nvPr/>
        </p:nvCxnSpPr>
        <p:spPr>
          <a:xfrm>
            <a:off x="7278397" y="4789662"/>
            <a:ext cx="905910" cy="10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3" name="正方形/長方形 222">
                <a:extLst>
                  <a:ext uri="{FF2B5EF4-FFF2-40B4-BE49-F238E27FC236}">
                    <a16:creationId xmlns:a16="http://schemas.microsoft.com/office/drawing/2014/main" id="{67454C96-2127-4D14-876B-AA9A774FEE27}"/>
                  </a:ext>
                </a:extLst>
              </p:cNvPr>
              <p:cNvSpPr/>
              <p:nvPr/>
            </p:nvSpPr>
            <p:spPr>
              <a:xfrm>
                <a:off x="10832718" y="7446286"/>
                <a:ext cx="393431" cy="4729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𝑖</m:t>
                          </m:r>
                        </m:e>
                        <m:sup>
                          <m:r>
                            <a:rPr lang="en-US" altLang="ja-JP" i="1">
                              <a:solidFill>
                                <a:schemeClr val="tx1"/>
                              </a:solidFill>
                              <a:latin typeface="Cambria Math" panose="02040503050406030204" pitchFamily="18" charset="0"/>
                            </a:rPr>
                            <m:t>𝑟</m:t>
                          </m:r>
                        </m:sup>
                      </m:sSup>
                    </m:oMath>
                  </m:oMathPara>
                </a14:m>
                <a:endParaRPr lang="ja-JP" altLang="en-US" dirty="0">
                  <a:solidFill>
                    <a:schemeClr val="tx1"/>
                  </a:solidFill>
                </a:endParaRPr>
              </a:p>
            </p:txBody>
          </p:sp>
        </mc:Choice>
        <mc:Fallback xmlns="">
          <p:sp>
            <p:nvSpPr>
              <p:cNvPr id="223" name="正方形/長方形 222">
                <a:extLst>
                  <a:ext uri="{FF2B5EF4-FFF2-40B4-BE49-F238E27FC236}">
                    <a16:creationId xmlns:a16="http://schemas.microsoft.com/office/drawing/2014/main" id="{67454C96-2127-4D14-876B-AA9A774FEE27}"/>
                  </a:ext>
                </a:extLst>
              </p:cNvPr>
              <p:cNvSpPr>
                <a:spLocks noRot="1" noChangeAspect="1" noMove="1" noResize="1" noEditPoints="1" noAdjustHandles="1" noChangeArrowheads="1" noChangeShapeType="1" noTextEdit="1"/>
              </p:cNvSpPr>
              <p:nvPr/>
            </p:nvSpPr>
            <p:spPr>
              <a:xfrm>
                <a:off x="10832718" y="7446286"/>
                <a:ext cx="393431" cy="472949"/>
              </a:xfrm>
              <a:prstGeom prst="rect">
                <a:avLst/>
              </a:prstGeom>
              <a:blipFill>
                <a:blip r:embed="rId33"/>
                <a:stretch>
                  <a:fillRect/>
                </a:stretch>
              </a:blipFill>
              <a:ln>
                <a:noFill/>
              </a:ln>
            </p:spPr>
            <p:txBody>
              <a:bodyPr/>
              <a:lstStyle/>
              <a:p>
                <a:r>
                  <a:rPr lang="ja-JP" altLang="en-US">
                    <a:noFill/>
                  </a:rPr>
                  <a:t> </a:t>
                </a:r>
              </a:p>
            </p:txBody>
          </p:sp>
        </mc:Fallback>
      </mc:AlternateContent>
      <p:cxnSp>
        <p:nvCxnSpPr>
          <p:cNvPr id="225" name="直線矢印コネクタ 224">
            <a:extLst>
              <a:ext uri="{FF2B5EF4-FFF2-40B4-BE49-F238E27FC236}">
                <a16:creationId xmlns:a16="http://schemas.microsoft.com/office/drawing/2014/main" id="{83C90616-2ADB-4727-8E6C-DE174627A413}"/>
              </a:ext>
            </a:extLst>
          </p:cNvPr>
          <p:cNvCxnSpPr>
            <a:cxnSpLocks/>
            <a:stCxn id="223" idx="3"/>
          </p:cNvCxnSpPr>
          <p:nvPr/>
        </p:nvCxnSpPr>
        <p:spPr>
          <a:xfrm flipV="1">
            <a:off x="11226146" y="7680649"/>
            <a:ext cx="330066" cy="2109"/>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6" name="正方形/長方形 225">
            <a:extLst>
              <a:ext uri="{FF2B5EF4-FFF2-40B4-BE49-F238E27FC236}">
                <a16:creationId xmlns:a16="http://schemas.microsoft.com/office/drawing/2014/main" id="{24C41019-17D2-46B7-B564-F27CA9AA70EC}"/>
              </a:ext>
            </a:extLst>
          </p:cNvPr>
          <p:cNvSpPr/>
          <p:nvPr/>
        </p:nvSpPr>
        <p:spPr>
          <a:xfrm>
            <a:off x="10806336" y="5942325"/>
            <a:ext cx="716255" cy="472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ja-JP" altLang="en-US">
              <a:solidFill>
                <a:schemeClr val="tx1"/>
              </a:solidFill>
            </a:endParaRPr>
          </a:p>
        </p:txBody>
      </p:sp>
      <p:sp>
        <p:nvSpPr>
          <p:cNvPr id="227" name="テキスト ボックス 226">
            <a:extLst>
              <a:ext uri="{FF2B5EF4-FFF2-40B4-BE49-F238E27FC236}">
                <a16:creationId xmlns:a16="http://schemas.microsoft.com/office/drawing/2014/main" id="{41123154-3842-4C32-A754-843A9DD8BA06}"/>
              </a:ext>
            </a:extLst>
          </p:cNvPr>
          <p:cNvSpPr txBox="1"/>
          <p:nvPr/>
        </p:nvSpPr>
        <p:spPr>
          <a:xfrm>
            <a:off x="10816102" y="5879052"/>
            <a:ext cx="1019317" cy="369480"/>
          </a:xfrm>
          <a:prstGeom prst="rect">
            <a:avLst/>
          </a:prstGeom>
          <a:noFill/>
        </p:spPr>
        <p:txBody>
          <a:bodyPr wrap="none" rtlCol="0">
            <a:spAutoFit/>
          </a:bodyPr>
          <a:lstStyle/>
          <a:p>
            <a:pPr marL="0" lvl="2" algn="ctr"/>
            <a:r>
              <a:rPr lang="en-US" altLang="ja-JP" dirty="0"/>
              <a:t>real/fake</a:t>
            </a:r>
            <a:endParaRPr lang="ja-JP" altLang="en-US" dirty="0"/>
          </a:p>
        </p:txBody>
      </p:sp>
      <mc:AlternateContent xmlns:mc="http://schemas.openxmlformats.org/markup-compatibility/2006" xmlns:a14="http://schemas.microsoft.com/office/drawing/2010/main">
        <mc:Choice Requires="a14">
          <p:sp>
            <p:nvSpPr>
              <p:cNvPr id="228" name="正方形/長方形 227">
                <a:extLst>
                  <a:ext uri="{FF2B5EF4-FFF2-40B4-BE49-F238E27FC236}">
                    <a16:creationId xmlns:a16="http://schemas.microsoft.com/office/drawing/2014/main" id="{99A2FE73-EE8A-4A3B-A158-182553BA793B}"/>
                  </a:ext>
                </a:extLst>
              </p:cNvPr>
              <p:cNvSpPr/>
              <p:nvPr/>
            </p:nvSpPr>
            <p:spPr>
              <a:xfrm>
                <a:off x="11527811" y="6451229"/>
                <a:ext cx="391650" cy="47294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Group"/>
                    </m:oMathParaPr>
                    <m:oMath xmlns:m="http://schemas.openxmlformats.org/officeDocument/2006/math">
                      <m:sSup>
                        <m:sSupPr>
                          <m:ctrlPr>
                            <a:rPr lang="en-US" altLang="ja-JP" i="1" smtClean="0">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𝑐</m:t>
                          </m:r>
                        </m:e>
                        <m:sup>
                          <m:r>
                            <a:rPr lang="en-US" altLang="ja-JP" b="0" i="1" smtClean="0">
                              <a:solidFill>
                                <a:schemeClr val="tx1"/>
                              </a:solidFill>
                              <a:latin typeface="Cambria Math" panose="02040503050406030204" pitchFamily="18" charset="0"/>
                            </a:rPr>
                            <m:t>𝑔</m:t>
                          </m:r>
                        </m:sup>
                      </m:sSup>
                    </m:oMath>
                  </m:oMathPara>
                </a14:m>
                <a:endParaRPr lang="ja-JP" altLang="en-US" dirty="0">
                  <a:solidFill>
                    <a:schemeClr val="tx1"/>
                  </a:solidFill>
                </a:endParaRPr>
              </a:p>
            </p:txBody>
          </p:sp>
        </mc:Choice>
        <mc:Fallback xmlns="">
          <p:sp>
            <p:nvSpPr>
              <p:cNvPr id="228" name="正方形/長方形 227">
                <a:extLst>
                  <a:ext uri="{FF2B5EF4-FFF2-40B4-BE49-F238E27FC236}">
                    <a16:creationId xmlns:a16="http://schemas.microsoft.com/office/drawing/2014/main" id="{99A2FE73-EE8A-4A3B-A158-182553BA793B}"/>
                  </a:ext>
                </a:extLst>
              </p:cNvPr>
              <p:cNvSpPr>
                <a:spLocks noRot="1" noChangeAspect="1" noMove="1" noResize="1" noEditPoints="1" noAdjustHandles="1" noChangeArrowheads="1" noChangeShapeType="1" noTextEdit="1"/>
              </p:cNvSpPr>
              <p:nvPr/>
            </p:nvSpPr>
            <p:spPr>
              <a:xfrm>
                <a:off x="11527811" y="6451229"/>
                <a:ext cx="391650" cy="472949"/>
              </a:xfrm>
              <a:prstGeom prst="rect">
                <a:avLst/>
              </a:prstGeom>
              <a:blipFill>
                <a:blip r:embed="rId34"/>
                <a:stretch>
                  <a:fillRect l="-3125"/>
                </a:stretch>
              </a:blipFill>
              <a:ln>
                <a:noFill/>
              </a:ln>
            </p:spPr>
            <p:txBody>
              <a:bodyPr/>
              <a:lstStyle/>
              <a:p>
                <a:r>
                  <a:rPr lang="ja-JP" altLang="en-US">
                    <a:noFill/>
                  </a:rPr>
                  <a:t> </a:t>
                </a:r>
              </a:p>
            </p:txBody>
          </p:sp>
        </mc:Fallback>
      </mc:AlternateContent>
      <p:cxnSp>
        <p:nvCxnSpPr>
          <p:cNvPr id="229" name="直線矢印コネクタ 228">
            <a:extLst>
              <a:ext uri="{FF2B5EF4-FFF2-40B4-BE49-F238E27FC236}">
                <a16:creationId xmlns:a16="http://schemas.microsoft.com/office/drawing/2014/main" id="{6FD97B8F-2DAE-489B-B491-861A79B1DEBF}"/>
              </a:ext>
            </a:extLst>
          </p:cNvPr>
          <p:cNvCxnSpPr>
            <a:cxnSpLocks/>
            <a:stCxn id="230" idx="3"/>
            <a:endCxn id="228" idx="1"/>
          </p:cNvCxnSpPr>
          <p:nvPr/>
        </p:nvCxnSpPr>
        <p:spPr>
          <a:xfrm flipV="1">
            <a:off x="11195079" y="6687701"/>
            <a:ext cx="332735" cy="2531"/>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0" name="正方形/長方形 229">
                <a:extLst>
                  <a:ext uri="{FF2B5EF4-FFF2-40B4-BE49-F238E27FC236}">
                    <a16:creationId xmlns:a16="http://schemas.microsoft.com/office/drawing/2014/main" id="{2E7A8023-C1A9-451F-9A80-8866FD120663}"/>
                  </a:ext>
                </a:extLst>
              </p:cNvPr>
              <p:cNvSpPr/>
              <p:nvPr/>
            </p:nvSpPr>
            <p:spPr>
              <a:xfrm>
                <a:off x="10803426" y="6453760"/>
                <a:ext cx="391650" cy="472949"/>
              </a:xfrm>
              <a:prstGeom prst="rect">
                <a:avLst/>
              </a:prstGeom>
              <a:solidFill>
                <a:srgbClr val="89F307">
                  <a:alpha val="9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Group"/>
                    </m:oMathParaPr>
                    <m:oMath xmlns:m="http://schemas.openxmlformats.org/officeDocument/2006/math">
                      <m:sSup>
                        <m:sSupPr>
                          <m:ctrlPr>
                            <a:rPr lang="en-US" altLang="ja-JP" i="1" smtClean="0">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𝑝</m:t>
                          </m:r>
                        </m:e>
                        <m:sup>
                          <m:r>
                            <a:rPr lang="en-US" altLang="ja-JP" b="0" i="1" smtClean="0">
                              <a:solidFill>
                                <a:schemeClr val="tx1"/>
                              </a:solidFill>
                              <a:latin typeface="Cambria Math" panose="02040503050406030204" pitchFamily="18" charset="0"/>
                            </a:rPr>
                            <m:t>𝑔</m:t>
                          </m:r>
                        </m:sup>
                      </m:sSup>
                    </m:oMath>
                  </m:oMathPara>
                </a14:m>
                <a:endParaRPr lang="ja-JP" altLang="en-US" dirty="0">
                  <a:solidFill>
                    <a:schemeClr val="tx1"/>
                  </a:solidFill>
                </a:endParaRPr>
              </a:p>
            </p:txBody>
          </p:sp>
        </mc:Choice>
        <mc:Fallback xmlns="">
          <p:sp>
            <p:nvSpPr>
              <p:cNvPr id="230" name="正方形/長方形 229">
                <a:extLst>
                  <a:ext uri="{FF2B5EF4-FFF2-40B4-BE49-F238E27FC236}">
                    <a16:creationId xmlns:a16="http://schemas.microsoft.com/office/drawing/2014/main" id="{2E7A8023-C1A9-451F-9A80-8866FD120663}"/>
                  </a:ext>
                </a:extLst>
              </p:cNvPr>
              <p:cNvSpPr>
                <a:spLocks noRot="1" noChangeAspect="1" noMove="1" noResize="1" noEditPoints="1" noAdjustHandles="1" noChangeArrowheads="1" noChangeShapeType="1" noTextEdit="1"/>
              </p:cNvSpPr>
              <p:nvPr/>
            </p:nvSpPr>
            <p:spPr>
              <a:xfrm>
                <a:off x="10803426" y="6453760"/>
                <a:ext cx="391650" cy="472949"/>
              </a:xfrm>
              <a:prstGeom prst="rect">
                <a:avLst/>
              </a:prstGeom>
              <a:blipFill>
                <a:blip r:embed="rId35"/>
                <a:stretch>
                  <a:fillRect l="-9375"/>
                </a:stretch>
              </a:blipFill>
              <a:ln>
                <a:noFill/>
              </a:ln>
            </p:spPr>
            <p:txBody>
              <a:bodyPr/>
              <a:lstStyle/>
              <a:p>
                <a:r>
                  <a:rPr lang="ja-JP" altLang="en-US">
                    <a:noFill/>
                  </a:rPr>
                  <a:t> </a:t>
                </a:r>
              </a:p>
            </p:txBody>
          </p:sp>
        </mc:Fallback>
      </mc:AlternateContent>
      <p:cxnSp>
        <p:nvCxnSpPr>
          <p:cNvPr id="231" name="カギ線コネクタ 37">
            <a:extLst>
              <a:ext uri="{FF2B5EF4-FFF2-40B4-BE49-F238E27FC236}">
                <a16:creationId xmlns:a16="http://schemas.microsoft.com/office/drawing/2014/main" id="{C33F3216-D727-4AFA-8025-F8F863303BCF}"/>
              </a:ext>
            </a:extLst>
          </p:cNvPr>
          <p:cNvCxnSpPr>
            <a:cxnSpLocks/>
            <a:stCxn id="112" idx="0"/>
            <a:endCxn id="236" idx="1"/>
          </p:cNvCxnSpPr>
          <p:nvPr/>
        </p:nvCxnSpPr>
        <p:spPr>
          <a:xfrm flipV="1">
            <a:off x="8422661" y="6394387"/>
            <a:ext cx="873098" cy="634258"/>
          </a:xfrm>
          <a:prstGeom prst="bentConnector3">
            <a:avLst>
              <a:gd name="adj1" fmla="val 3146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カギ線コネクタ 42">
            <a:extLst>
              <a:ext uri="{FF2B5EF4-FFF2-40B4-BE49-F238E27FC236}">
                <a16:creationId xmlns:a16="http://schemas.microsoft.com/office/drawing/2014/main" id="{F33E3F51-6055-495C-ABC8-26F87A7739A1}"/>
              </a:ext>
            </a:extLst>
          </p:cNvPr>
          <p:cNvCxnSpPr>
            <a:cxnSpLocks/>
            <a:stCxn id="112" idx="0"/>
            <a:endCxn id="219" idx="2"/>
          </p:cNvCxnSpPr>
          <p:nvPr/>
        </p:nvCxnSpPr>
        <p:spPr>
          <a:xfrm>
            <a:off x="8422661" y="7028645"/>
            <a:ext cx="909955" cy="648357"/>
          </a:xfrm>
          <a:prstGeom prst="bentConnector3">
            <a:avLst>
              <a:gd name="adj1" fmla="val 295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4" name="正方形/長方形 233">
                <a:extLst>
                  <a:ext uri="{FF2B5EF4-FFF2-40B4-BE49-F238E27FC236}">
                    <a16:creationId xmlns:a16="http://schemas.microsoft.com/office/drawing/2014/main" id="{E0C2A196-8258-45E8-A588-E2662D504794}"/>
                  </a:ext>
                </a:extLst>
              </p:cNvPr>
              <p:cNvSpPr/>
              <p:nvPr/>
            </p:nvSpPr>
            <p:spPr>
              <a:xfrm>
                <a:off x="8000602" y="5949568"/>
                <a:ext cx="391650" cy="47294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Group"/>
                    </m:oMathParaPr>
                    <m:oMath xmlns:m="http://schemas.openxmlformats.org/officeDocument/2006/math">
                      <m:r>
                        <a:rPr lang="ja-JP" altLang="en-US" i="1">
                          <a:solidFill>
                            <a:schemeClr val="tx1"/>
                          </a:solidFill>
                          <a:latin typeface="Cambria Math" panose="02040503050406030204" pitchFamily="18" charset="0"/>
                        </a:rPr>
                        <m:t>𝜇</m:t>
                      </m:r>
                    </m:oMath>
                  </m:oMathPara>
                </a14:m>
                <a:endParaRPr lang="ja-JP" altLang="en-US" dirty="0">
                  <a:solidFill>
                    <a:schemeClr val="tx1"/>
                  </a:solidFill>
                </a:endParaRPr>
              </a:p>
            </p:txBody>
          </p:sp>
        </mc:Choice>
        <mc:Fallback xmlns="">
          <p:sp>
            <p:nvSpPr>
              <p:cNvPr id="234" name="正方形/長方形 233">
                <a:extLst>
                  <a:ext uri="{FF2B5EF4-FFF2-40B4-BE49-F238E27FC236}">
                    <a16:creationId xmlns:a16="http://schemas.microsoft.com/office/drawing/2014/main" id="{E0C2A196-8258-45E8-A588-E2662D504794}"/>
                  </a:ext>
                </a:extLst>
              </p:cNvPr>
              <p:cNvSpPr>
                <a:spLocks noRot="1" noChangeAspect="1" noMove="1" noResize="1" noEditPoints="1" noAdjustHandles="1" noChangeArrowheads="1" noChangeShapeType="1" noTextEdit="1"/>
              </p:cNvSpPr>
              <p:nvPr/>
            </p:nvSpPr>
            <p:spPr>
              <a:xfrm>
                <a:off x="8000602" y="5949568"/>
                <a:ext cx="391650" cy="472949"/>
              </a:xfrm>
              <a:prstGeom prst="rect">
                <a:avLst/>
              </a:prstGeom>
              <a:blipFill>
                <a:blip r:embed="rId36"/>
                <a:stretch>
                  <a:fillRect/>
                </a:stretch>
              </a:blipFill>
              <a:ln>
                <a:noFill/>
              </a:ln>
            </p:spPr>
            <p:txBody>
              <a:bodyPr/>
              <a:lstStyle/>
              <a:p>
                <a:r>
                  <a:rPr lang="ja-JP" altLang="en-US">
                    <a:noFill/>
                  </a:rPr>
                  <a:t> </a:t>
                </a:r>
              </a:p>
            </p:txBody>
          </p:sp>
        </mc:Fallback>
      </mc:AlternateContent>
      <p:cxnSp>
        <p:nvCxnSpPr>
          <p:cNvPr id="235" name="カギ線コネクタ 42">
            <a:extLst>
              <a:ext uri="{FF2B5EF4-FFF2-40B4-BE49-F238E27FC236}">
                <a16:creationId xmlns:a16="http://schemas.microsoft.com/office/drawing/2014/main" id="{1A51F316-2FBF-4F78-A7B5-3976B0F69FD7}"/>
              </a:ext>
            </a:extLst>
          </p:cNvPr>
          <p:cNvCxnSpPr>
            <a:cxnSpLocks/>
            <a:stCxn id="234" idx="3"/>
            <a:endCxn id="236" idx="1"/>
          </p:cNvCxnSpPr>
          <p:nvPr/>
        </p:nvCxnSpPr>
        <p:spPr>
          <a:xfrm>
            <a:off x="8392252" y="6186043"/>
            <a:ext cx="903507" cy="208344"/>
          </a:xfrm>
          <a:prstGeom prst="bentConnector3">
            <a:avLst>
              <a:gd name="adj1" fmla="val 3393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6" name="正方形/長方形 235">
            <a:extLst>
              <a:ext uri="{FF2B5EF4-FFF2-40B4-BE49-F238E27FC236}">
                <a16:creationId xmlns:a16="http://schemas.microsoft.com/office/drawing/2014/main" id="{EF0DF0F0-45B1-4356-8E94-3F5E4F454A4F}"/>
              </a:ext>
            </a:extLst>
          </p:cNvPr>
          <p:cNvSpPr/>
          <p:nvPr/>
        </p:nvSpPr>
        <p:spPr>
          <a:xfrm>
            <a:off x="9295759" y="6168645"/>
            <a:ext cx="600059" cy="451484"/>
          </a:xfrm>
          <a:prstGeom prst="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ln w="0"/>
              <a:solidFill>
                <a:schemeClr val="tx1"/>
              </a:solidFill>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p:txBody>
      </p:sp>
      <p:sp>
        <p:nvSpPr>
          <p:cNvPr id="237" name="テキスト ボックス 236">
            <a:extLst>
              <a:ext uri="{FF2B5EF4-FFF2-40B4-BE49-F238E27FC236}">
                <a16:creationId xmlns:a16="http://schemas.microsoft.com/office/drawing/2014/main" id="{4BF0BB61-4C55-429E-9A41-477EE22E5ACA}"/>
              </a:ext>
            </a:extLst>
          </p:cNvPr>
          <p:cNvSpPr txBox="1"/>
          <p:nvPr/>
        </p:nvSpPr>
        <p:spPr>
          <a:xfrm>
            <a:off x="9268211" y="6560529"/>
            <a:ext cx="690895" cy="369480"/>
          </a:xfrm>
          <a:prstGeom prst="rect">
            <a:avLst/>
          </a:prstGeom>
          <a:noFill/>
        </p:spPr>
        <p:txBody>
          <a:bodyPr wrap="none" rtlCol="0">
            <a:spAutoFit/>
          </a:bodyPr>
          <a:lstStyle/>
          <a:p>
            <a:pPr marL="0" lvl="2" algn="ctr"/>
            <a:r>
              <a:rPr lang="en-US" altLang="ja-JP" dirty="0"/>
              <a:t>Conv.</a:t>
            </a:r>
            <a:endParaRPr lang="ja-JP" altLang="en-US" dirty="0"/>
          </a:p>
        </p:txBody>
      </p:sp>
      <p:cxnSp>
        <p:nvCxnSpPr>
          <p:cNvPr id="238" name="カギ線コネクタ 37">
            <a:extLst>
              <a:ext uri="{FF2B5EF4-FFF2-40B4-BE49-F238E27FC236}">
                <a16:creationId xmlns:a16="http://schemas.microsoft.com/office/drawing/2014/main" id="{06C4BC97-487C-4697-ACC0-69E6EFDEF3EF}"/>
              </a:ext>
            </a:extLst>
          </p:cNvPr>
          <p:cNvCxnSpPr>
            <a:cxnSpLocks/>
            <a:stCxn id="236" idx="3"/>
            <a:endCxn id="227" idx="1"/>
          </p:cNvCxnSpPr>
          <p:nvPr/>
        </p:nvCxnSpPr>
        <p:spPr>
          <a:xfrm flipV="1">
            <a:off x="9895818" y="6063792"/>
            <a:ext cx="920284" cy="33059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カギ線コネクタ 37">
            <a:extLst>
              <a:ext uri="{FF2B5EF4-FFF2-40B4-BE49-F238E27FC236}">
                <a16:creationId xmlns:a16="http://schemas.microsoft.com/office/drawing/2014/main" id="{57906826-13FB-46D3-A731-3D07B6E3BC5A}"/>
              </a:ext>
            </a:extLst>
          </p:cNvPr>
          <p:cNvCxnSpPr>
            <a:cxnSpLocks/>
            <a:stCxn id="236" idx="3"/>
            <a:endCxn id="230" idx="1"/>
          </p:cNvCxnSpPr>
          <p:nvPr/>
        </p:nvCxnSpPr>
        <p:spPr>
          <a:xfrm>
            <a:off x="9895818" y="6394387"/>
            <a:ext cx="907608" cy="29584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直線矢印コネクタ 247">
            <a:extLst>
              <a:ext uri="{FF2B5EF4-FFF2-40B4-BE49-F238E27FC236}">
                <a16:creationId xmlns:a16="http://schemas.microsoft.com/office/drawing/2014/main" id="{7CF0B0F5-5BB7-4DBE-A974-425848457C22}"/>
              </a:ext>
            </a:extLst>
          </p:cNvPr>
          <p:cNvCxnSpPr>
            <a:cxnSpLocks/>
            <a:stCxn id="222" idx="2"/>
            <a:endCxn id="223" idx="1"/>
          </p:cNvCxnSpPr>
          <p:nvPr/>
        </p:nvCxnSpPr>
        <p:spPr>
          <a:xfrm>
            <a:off x="9996214" y="7677004"/>
            <a:ext cx="836504" cy="5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9" name="正方形/長方形 248">
                <a:extLst>
                  <a:ext uri="{FF2B5EF4-FFF2-40B4-BE49-F238E27FC236}">
                    <a16:creationId xmlns:a16="http://schemas.microsoft.com/office/drawing/2014/main" id="{DC72F958-C8F1-4956-967E-FEDC96A927E7}"/>
                  </a:ext>
                </a:extLst>
              </p:cNvPr>
              <p:cNvSpPr/>
              <p:nvPr/>
            </p:nvSpPr>
            <p:spPr>
              <a:xfrm>
                <a:off x="11551090" y="7446286"/>
                <a:ext cx="393430" cy="4729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𝑖</m:t>
                          </m:r>
                        </m:e>
                        <m:sup>
                          <m:r>
                            <a:rPr lang="en-US" altLang="ja-JP" i="1">
                              <a:solidFill>
                                <a:schemeClr val="tx1"/>
                              </a:solidFill>
                              <a:latin typeface="Cambria Math" panose="02040503050406030204" pitchFamily="18" charset="0"/>
                            </a:rPr>
                            <m:t>𝑟</m:t>
                          </m:r>
                        </m:sup>
                      </m:sSup>
                    </m:oMath>
                  </m:oMathPara>
                </a14:m>
                <a:endParaRPr lang="ja-JP" altLang="en-US" dirty="0">
                  <a:solidFill>
                    <a:schemeClr val="tx1"/>
                  </a:solidFill>
                </a:endParaRPr>
              </a:p>
            </p:txBody>
          </p:sp>
        </mc:Choice>
        <mc:Fallback xmlns="">
          <p:sp>
            <p:nvSpPr>
              <p:cNvPr id="249" name="正方形/長方形 248">
                <a:extLst>
                  <a:ext uri="{FF2B5EF4-FFF2-40B4-BE49-F238E27FC236}">
                    <a16:creationId xmlns:a16="http://schemas.microsoft.com/office/drawing/2014/main" id="{DC72F958-C8F1-4956-967E-FEDC96A927E7}"/>
                  </a:ext>
                </a:extLst>
              </p:cNvPr>
              <p:cNvSpPr>
                <a:spLocks noRot="1" noChangeAspect="1" noMove="1" noResize="1" noEditPoints="1" noAdjustHandles="1" noChangeArrowheads="1" noChangeShapeType="1" noTextEdit="1"/>
              </p:cNvSpPr>
              <p:nvPr/>
            </p:nvSpPr>
            <p:spPr>
              <a:xfrm>
                <a:off x="11551090" y="7446286"/>
                <a:ext cx="393430" cy="472949"/>
              </a:xfrm>
              <a:prstGeom prst="rect">
                <a:avLst/>
              </a:prstGeom>
              <a:blipFill>
                <a:blip r:embed="rId37"/>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8" name="正方形/長方形 257">
                <a:extLst>
                  <a:ext uri="{FF2B5EF4-FFF2-40B4-BE49-F238E27FC236}">
                    <a16:creationId xmlns:a16="http://schemas.microsoft.com/office/drawing/2014/main" id="{9279A08D-4187-4680-831C-40327AB87482}"/>
                  </a:ext>
                </a:extLst>
              </p:cNvPr>
              <p:cNvSpPr/>
              <p:nvPr/>
            </p:nvSpPr>
            <p:spPr>
              <a:xfrm>
                <a:off x="9770973" y="4552079"/>
                <a:ext cx="1036779" cy="472949"/>
              </a:xfrm>
              <a:prstGeom prst="rect">
                <a:avLst/>
              </a:prstGeom>
              <a:solidFill>
                <a:srgbClr val="FEA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r>
                        <m:rPr>
                          <m:nor/>
                        </m:rPr>
                        <a:rPr lang="en-US" altLang="ja-JP" b="1" dirty="0">
                          <a:solidFill>
                            <a:schemeClr val="tx1"/>
                          </a:solidFill>
                        </a:rPr>
                        <m:t>p</m:t>
                      </m:r>
                      <m:r>
                        <m:rPr>
                          <m:nor/>
                        </m:rPr>
                        <a:rPr lang="en-US" altLang="ja-JP" b="1" dirty="0">
                          <a:solidFill>
                            <a:schemeClr val="tx1"/>
                          </a:solidFill>
                        </a:rPr>
                        <m:t>(</m:t>
                      </m:r>
                      <m:sSup>
                        <m:sSupPr>
                          <m:ctrlPr>
                            <a:rPr lang="en-US" altLang="ja-JP" b="1" i="1">
                              <a:solidFill>
                                <a:schemeClr val="tx1"/>
                              </a:solidFill>
                              <a:latin typeface="Cambria Math" panose="02040503050406030204" pitchFamily="18" charset="0"/>
                            </a:rPr>
                          </m:ctrlPr>
                        </m:sSupPr>
                        <m:e>
                          <m:acc>
                            <m:accPr>
                              <m:chr m:val="̃"/>
                              <m:ctrlPr>
                                <a:rPr lang="en-US" altLang="ja-JP" b="1" i="1">
                                  <a:solidFill>
                                    <a:schemeClr val="tx1"/>
                                  </a:solidFill>
                                  <a:latin typeface="Cambria Math" panose="02040503050406030204" pitchFamily="18" charset="0"/>
                                </a:rPr>
                              </m:ctrlPr>
                            </m:accPr>
                            <m:e>
                              <m:r>
                                <a:rPr lang="en-US" altLang="ja-JP" b="1" i="1">
                                  <a:solidFill>
                                    <a:schemeClr val="tx1"/>
                                  </a:solidFill>
                                  <a:latin typeface="Cambria Math" panose="02040503050406030204" pitchFamily="18" charset="0"/>
                                </a:rPr>
                                <m:t>𝒚</m:t>
                              </m:r>
                            </m:e>
                          </m:acc>
                        </m:e>
                        <m:sup>
                          <m:r>
                            <a:rPr lang="en-US" altLang="ja-JP" b="1" i="1">
                              <a:solidFill>
                                <a:schemeClr val="tx1"/>
                              </a:solidFill>
                              <a:latin typeface="Cambria Math" panose="02040503050406030204" pitchFamily="18" charset="0"/>
                            </a:rPr>
                            <m:t>𝒓</m:t>
                          </m:r>
                        </m:sup>
                      </m:sSup>
                      <m:r>
                        <a:rPr lang="en-US" altLang="ja-JP" b="1" i="1">
                          <a:solidFill>
                            <a:schemeClr val="tx1"/>
                          </a:solidFill>
                          <a:latin typeface="Cambria Math" panose="02040503050406030204" pitchFamily="18" charset="0"/>
                        </a:rPr>
                        <m:t>|</m:t>
                      </m:r>
                      <m:sSup>
                        <m:sSupPr>
                          <m:ctrlPr>
                            <a:rPr lang="en-US" altLang="ja-JP" b="1" i="1">
                              <a:solidFill>
                                <a:schemeClr val="tx1"/>
                              </a:solidFill>
                              <a:latin typeface="Cambria Math" panose="02040503050406030204" pitchFamily="18" charset="0"/>
                            </a:rPr>
                          </m:ctrlPr>
                        </m:sSupPr>
                        <m:e>
                          <m:acc>
                            <m:accPr>
                              <m:chr m:val="̂"/>
                              <m:ctrlPr>
                                <a:rPr lang="en-US" altLang="ja-JP" b="1" i="1">
                                  <a:solidFill>
                                    <a:schemeClr val="tx1"/>
                                  </a:solidFill>
                                  <a:latin typeface="Cambria Math" panose="02040503050406030204" pitchFamily="18" charset="0"/>
                                </a:rPr>
                              </m:ctrlPr>
                            </m:accPr>
                            <m:e>
                              <m:r>
                                <a:rPr lang="en-US" altLang="ja-JP" b="1" i="1">
                                  <a:solidFill>
                                    <a:schemeClr val="tx1"/>
                                  </a:solidFill>
                                  <a:latin typeface="Cambria Math" panose="02040503050406030204" pitchFamily="18" charset="0"/>
                                </a:rPr>
                                <m:t>𝒚</m:t>
                              </m:r>
                            </m:e>
                          </m:acc>
                        </m:e>
                        <m:sup>
                          <m:r>
                            <a:rPr lang="en-US" altLang="ja-JP" b="1" i="1">
                              <a:solidFill>
                                <a:schemeClr val="tx1"/>
                              </a:solidFill>
                              <a:latin typeface="Cambria Math" panose="02040503050406030204" pitchFamily="18" charset="0"/>
                            </a:rPr>
                            <m:t>𝒓</m:t>
                          </m:r>
                        </m:sup>
                      </m:sSup>
                      <m:r>
                        <m:rPr>
                          <m:nor/>
                        </m:rPr>
                        <a:rPr kumimoji="1" lang="en-US" altLang="ja-JP" b="1" dirty="0" smtClean="0">
                          <a:solidFill>
                            <a:schemeClr val="tx1"/>
                          </a:solidFill>
                        </a:rPr>
                        <m:t>)</m:t>
                      </m:r>
                    </m:oMath>
                  </m:oMathPara>
                </a14:m>
                <a:endParaRPr kumimoji="1" lang="ja-JP" altLang="en-US" b="1" dirty="0">
                  <a:solidFill>
                    <a:schemeClr val="tx1"/>
                  </a:solidFill>
                </a:endParaRPr>
              </a:p>
            </p:txBody>
          </p:sp>
        </mc:Choice>
        <mc:Fallback xmlns="">
          <p:sp>
            <p:nvSpPr>
              <p:cNvPr id="258" name="正方形/長方形 257">
                <a:extLst>
                  <a:ext uri="{FF2B5EF4-FFF2-40B4-BE49-F238E27FC236}">
                    <a16:creationId xmlns:a16="http://schemas.microsoft.com/office/drawing/2014/main" id="{9279A08D-4187-4680-831C-40327AB87482}"/>
                  </a:ext>
                </a:extLst>
              </p:cNvPr>
              <p:cNvSpPr>
                <a:spLocks noRot="1" noChangeAspect="1" noMove="1" noResize="1" noEditPoints="1" noAdjustHandles="1" noChangeArrowheads="1" noChangeShapeType="1" noTextEdit="1"/>
              </p:cNvSpPr>
              <p:nvPr/>
            </p:nvSpPr>
            <p:spPr>
              <a:xfrm>
                <a:off x="9770973" y="4552079"/>
                <a:ext cx="1036779" cy="472949"/>
              </a:xfrm>
              <a:prstGeom prst="rect">
                <a:avLst/>
              </a:prstGeom>
              <a:blipFill>
                <a:blip r:embed="rId38"/>
                <a:stretch>
                  <a:fillRect l="-120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9" name="正方形/長方形 258">
                <a:extLst>
                  <a:ext uri="{FF2B5EF4-FFF2-40B4-BE49-F238E27FC236}">
                    <a16:creationId xmlns:a16="http://schemas.microsoft.com/office/drawing/2014/main" id="{A976E578-252C-4E6B-96F4-ADC14B2C2E74}"/>
                  </a:ext>
                </a:extLst>
              </p:cNvPr>
              <p:cNvSpPr/>
              <p:nvPr/>
            </p:nvSpPr>
            <p:spPr>
              <a:xfrm>
                <a:off x="11277495" y="4552085"/>
                <a:ext cx="393430" cy="4729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p>
                        <m:sSupPr>
                          <m:ctrlPr>
                            <a:rPr lang="en-US" altLang="ja-JP" b="1" i="1">
                              <a:solidFill>
                                <a:schemeClr val="tx1"/>
                              </a:solidFill>
                              <a:latin typeface="Cambria Math" panose="02040503050406030204" pitchFamily="18" charset="0"/>
                            </a:rPr>
                          </m:ctrlPr>
                        </m:sSupPr>
                        <m:e>
                          <m:acc>
                            <m:accPr>
                              <m:chr m:val="̃"/>
                              <m:ctrlPr>
                                <a:rPr lang="en-US" altLang="ja-JP" b="1" i="1">
                                  <a:solidFill>
                                    <a:schemeClr val="tx1"/>
                                  </a:solidFill>
                                  <a:latin typeface="Cambria Math" panose="02040503050406030204" pitchFamily="18" charset="0"/>
                                </a:rPr>
                              </m:ctrlPr>
                            </m:accPr>
                            <m:e>
                              <m:r>
                                <a:rPr lang="en-US" altLang="ja-JP" b="1" i="1">
                                  <a:solidFill>
                                    <a:schemeClr val="tx1"/>
                                  </a:solidFill>
                                  <a:latin typeface="Cambria Math" panose="02040503050406030204" pitchFamily="18" charset="0"/>
                                </a:rPr>
                                <m:t>𝒚</m:t>
                              </m:r>
                            </m:e>
                          </m:acc>
                        </m:e>
                        <m:sup>
                          <m:r>
                            <a:rPr lang="en-US" altLang="ja-JP" b="1" i="1">
                              <a:solidFill>
                                <a:schemeClr val="tx1"/>
                              </a:solidFill>
                              <a:latin typeface="Cambria Math" panose="02040503050406030204" pitchFamily="18" charset="0"/>
                            </a:rPr>
                            <m:t>𝒓</m:t>
                          </m:r>
                        </m:sup>
                      </m:sSup>
                    </m:oMath>
                  </m:oMathPara>
                </a14:m>
                <a:endParaRPr lang="ja-JP" altLang="en-US" dirty="0">
                  <a:solidFill>
                    <a:schemeClr val="tx1"/>
                  </a:solidFill>
                </a:endParaRPr>
              </a:p>
            </p:txBody>
          </p:sp>
        </mc:Choice>
        <mc:Fallback xmlns="">
          <p:sp>
            <p:nvSpPr>
              <p:cNvPr id="259" name="正方形/長方形 258">
                <a:extLst>
                  <a:ext uri="{FF2B5EF4-FFF2-40B4-BE49-F238E27FC236}">
                    <a16:creationId xmlns:a16="http://schemas.microsoft.com/office/drawing/2014/main" id="{A976E578-252C-4E6B-96F4-ADC14B2C2E74}"/>
                  </a:ext>
                </a:extLst>
              </p:cNvPr>
              <p:cNvSpPr>
                <a:spLocks noRot="1" noChangeAspect="1" noMove="1" noResize="1" noEditPoints="1" noAdjustHandles="1" noChangeArrowheads="1" noChangeShapeType="1" noTextEdit="1"/>
              </p:cNvSpPr>
              <p:nvPr/>
            </p:nvSpPr>
            <p:spPr>
              <a:xfrm>
                <a:off x="11277495" y="4552085"/>
                <a:ext cx="393430" cy="472949"/>
              </a:xfrm>
              <a:prstGeom prst="rect">
                <a:avLst/>
              </a:prstGeom>
              <a:blipFill>
                <a:blip r:embed="rId39"/>
                <a:stretch>
                  <a:fillRect l="-9375"/>
                </a:stretch>
              </a:blipFill>
              <a:ln>
                <a:noFill/>
              </a:ln>
            </p:spPr>
            <p:txBody>
              <a:bodyPr/>
              <a:lstStyle/>
              <a:p>
                <a:r>
                  <a:rPr lang="ja-JP" altLang="en-US">
                    <a:noFill/>
                  </a:rPr>
                  <a:t> </a:t>
                </a:r>
              </a:p>
            </p:txBody>
          </p:sp>
        </mc:Fallback>
      </mc:AlternateContent>
      <p:cxnSp>
        <p:nvCxnSpPr>
          <p:cNvPr id="260" name="直線矢印コネクタ 259">
            <a:extLst>
              <a:ext uri="{FF2B5EF4-FFF2-40B4-BE49-F238E27FC236}">
                <a16:creationId xmlns:a16="http://schemas.microsoft.com/office/drawing/2014/main" id="{DBFFB6E3-599B-485A-8A0B-E8B7DCEFEDB7}"/>
              </a:ext>
            </a:extLst>
          </p:cNvPr>
          <p:cNvCxnSpPr>
            <a:cxnSpLocks/>
            <a:stCxn id="258" idx="1"/>
            <a:endCxn id="109" idx="3"/>
          </p:cNvCxnSpPr>
          <p:nvPr/>
        </p:nvCxnSpPr>
        <p:spPr>
          <a:xfrm flipH="1">
            <a:off x="9301231" y="4788553"/>
            <a:ext cx="469742" cy="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矢印コネクタ 260">
            <a:extLst>
              <a:ext uri="{FF2B5EF4-FFF2-40B4-BE49-F238E27FC236}">
                <a16:creationId xmlns:a16="http://schemas.microsoft.com/office/drawing/2014/main" id="{4A1BF828-D01E-4D22-929F-A7A502AFC5BC}"/>
              </a:ext>
            </a:extLst>
          </p:cNvPr>
          <p:cNvCxnSpPr>
            <a:cxnSpLocks/>
            <a:stCxn id="259" idx="1"/>
            <a:endCxn id="258" idx="3"/>
          </p:cNvCxnSpPr>
          <p:nvPr/>
        </p:nvCxnSpPr>
        <p:spPr>
          <a:xfrm flipH="1" flipV="1">
            <a:off x="10807752" y="4788553"/>
            <a:ext cx="469743" cy="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DFF2046E-EF08-4628-B0E1-C87079977798}"/>
              </a:ext>
            </a:extLst>
          </p:cNvPr>
          <p:cNvCxnSpPr>
            <a:cxnSpLocks/>
          </p:cNvCxnSpPr>
          <p:nvPr/>
        </p:nvCxnSpPr>
        <p:spPr>
          <a:xfrm>
            <a:off x="1167770" y="5809323"/>
            <a:ext cx="15633254" cy="0"/>
          </a:xfrm>
          <a:prstGeom prst="line">
            <a:avLst/>
          </a:prstGeom>
          <a:ln w="38100">
            <a:solidFill>
              <a:schemeClr val="accent3">
                <a:lumMod val="40000"/>
                <a:lumOff val="60000"/>
              </a:schemeClr>
            </a:solidFill>
            <a:prstDash val="dash"/>
          </a:ln>
        </p:spPr>
        <p:style>
          <a:lnRef idx="1">
            <a:schemeClr val="accent3"/>
          </a:lnRef>
          <a:fillRef idx="0">
            <a:schemeClr val="accent3"/>
          </a:fillRef>
          <a:effectRef idx="0">
            <a:schemeClr val="accent3"/>
          </a:effectRef>
          <a:fontRef idx="minor">
            <a:schemeClr val="tx1"/>
          </a:fontRef>
        </p:style>
      </p:cxnSp>
      <p:sp>
        <p:nvSpPr>
          <p:cNvPr id="270" name="テキスト ボックス 269">
            <a:extLst>
              <a:ext uri="{FF2B5EF4-FFF2-40B4-BE49-F238E27FC236}">
                <a16:creationId xmlns:a16="http://schemas.microsoft.com/office/drawing/2014/main" id="{2D0F7E1B-64BF-46BD-A58C-C9CCFD8751BA}"/>
              </a:ext>
            </a:extLst>
          </p:cNvPr>
          <p:cNvSpPr txBox="1"/>
          <p:nvPr/>
        </p:nvSpPr>
        <p:spPr>
          <a:xfrm>
            <a:off x="1765338" y="3080949"/>
            <a:ext cx="1678601" cy="708170"/>
          </a:xfrm>
          <a:prstGeom prst="rect">
            <a:avLst/>
          </a:prstGeom>
          <a:noFill/>
        </p:spPr>
        <p:txBody>
          <a:bodyPr wrap="none" rtlCol="0">
            <a:spAutoFit/>
          </a:bodyPr>
          <a:lstStyle/>
          <a:p>
            <a:pPr algn="ctr"/>
            <a:r>
              <a:rPr kumimoji="1" lang="en-US" altLang="ja-JP" sz="2000" b="1" dirty="0"/>
              <a:t>Training Step</a:t>
            </a:r>
          </a:p>
          <a:p>
            <a:pPr algn="ctr"/>
            <a:r>
              <a:rPr kumimoji="1" lang="en-US" altLang="ja-JP" sz="2000" b="1" dirty="0"/>
              <a:t>Discriminator</a:t>
            </a:r>
          </a:p>
        </p:txBody>
      </p:sp>
      <p:sp>
        <p:nvSpPr>
          <p:cNvPr id="271" name="テキスト ボックス 270">
            <a:extLst>
              <a:ext uri="{FF2B5EF4-FFF2-40B4-BE49-F238E27FC236}">
                <a16:creationId xmlns:a16="http://schemas.microsoft.com/office/drawing/2014/main" id="{DD4147F4-659C-4CD2-9852-3DD96F4BE7E8}"/>
              </a:ext>
            </a:extLst>
          </p:cNvPr>
          <p:cNvSpPr txBox="1"/>
          <p:nvPr/>
        </p:nvSpPr>
        <p:spPr>
          <a:xfrm>
            <a:off x="1765338" y="5823223"/>
            <a:ext cx="1565365" cy="708170"/>
          </a:xfrm>
          <a:prstGeom prst="rect">
            <a:avLst/>
          </a:prstGeom>
          <a:noFill/>
        </p:spPr>
        <p:txBody>
          <a:bodyPr wrap="none" rtlCol="0">
            <a:spAutoFit/>
          </a:bodyPr>
          <a:lstStyle/>
          <a:p>
            <a:pPr algn="ctr"/>
            <a:r>
              <a:rPr kumimoji="1" lang="en-US" altLang="ja-JP" sz="2000" b="1" dirty="0"/>
              <a:t>Training Step</a:t>
            </a:r>
          </a:p>
          <a:p>
            <a:pPr algn="ctr"/>
            <a:r>
              <a:rPr kumimoji="1" lang="en-US" altLang="ja-JP" sz="2000" b="1" dirty="0"/>
              <a:t>Generator</a:t>
            </a:r>
          </a:p>
        </p:txBody>
      </p:sp>
      <p:sp>
        <p:nvSpPr>
          <p:cNvPr id="272" name="テキスト ボックス 271">
            <a:extLst>
              <a:ext uri="{FF2B5EF4-FFF2-40B4-BE49-F238E27FC236}">
                <a16:creationId xmlns:a16="http://schemas.microsoft.com/office/drawing/2014/main" id="{D3605405-BF19-4248-856C-65F78ECDB5CC}"/>
              </a:ext>
            </a:extLst>
          </p:cNvPr>
          <p:cNvSpPr txBox="1"/>
          <p:nvPr/>
        </p:nvSpPr>
        <p:spPr>
          <a:xfrm>
            <a:off x="5848036" y="5044474"/>
            <a:ext cx="2198680" cy="708170"/>
          </a:xfrm>
          <a:prstGeom prst="rect">
            <a:avLst/>
          </a:prstGeom>
          <a:noFill/>
        </p:spPr>
        <p:txBody>
          <a:bodyPr wrap="none" rtlCol="0">
            <a:spAutoFit/>
          </a:bodyPr>
          <a:lstStyle/>
          <a:p>
            <a:pPr algn="ctr"/>
            <a:r>
              <a:rPr kumimoji="1" lang="en-US" altLang="ja-JP" sz="2000" b="1" dirty="0">
                <a:solidFill>
                  <a:srgbClr val="FF0000"/>
                </a:solidFill>
              </a:rPr>
              <a:t>impression label</a:t>
            </a:r>
          </a:p>
          <a:p>
            <a:pPr algn="ctr"/>
            <a:r>
              <a:rPr kumimoji="1" lang="en-US" altLang="ja-JP" sz="2000" b="1" dirty="0">
                <a:solidFill>
                  <a:srgbClr val="FF0000"/>
                </a:solidFill>
              </a:rPr>
              <a:t>space compression</a:t>
            </a:r>
          </a:p>
        </p:txBody>
      </p:sp>
      <p:sp>
        <p:nvSpPr>
          <p:cNvPr id="273" name="テキスト ボックス 272">
            <a:extLst>
              <a:ext uri="{FF2B5EF4-FFF2-40B4-BE49-F238E27FC236}">
                <a16:creationId xmlns:a16="http://schemas.microsoft.com/office/drawing/2014/main" id="{F64FCC19-B249-49F1-BB70-A1E99BAA1232}"/>
              </a:ext>
            </a:extLst>
          </p:cNvPr>
          <p:cNvSpPr txBox="1"/>
          <p:nvPr/>
        </p:nvSpPr>
        <p:spPr>
          <a:xfrm>
            <a:off x="8570114" y="7938865"/>
            <a:ext cx="2198680" cy="708170"/>
          </a:xfrm>
          <a:prstGeom prst="rect">
            <a:avLst/>
          </a:prstGeom>
          <a:noFill/>
        </p:spPr>
        <p:txBody>
          <a:bodyPr wrap="none" rtlCol="0">
            <a:spAutoFit/>
          </a:bodyPr>
          <a:lstStyle/>
          <a:p>
            <a:pPr algn="ctr"/>
            <a:r>
              <a:rPr kumimoji="1" lang="en-US" altLang="ja-JP" sz="2000" b="1" dirty="0">
                <a:solidFill>
                  <a:srgbClr val="FF0000"/>
                </a:solidFill>
              </a:rPr>
              <a:t>impression label</a:t>
            </a:r>
          </a:p>
          <a:p>
            <a:pPr algn="ctr"/>
            <a:r>
              <a:rPr kumimoji="1" lang="en-US" altLang="ja-JP" sz="2000" b="1" dirty="0">
                <a:solidFill>
                  <a:srgbClr val="FF0000"/>
                </a:solidFill>
              </a:rPr>
              <a:t>space compression</a:t>
            </a:r>
          </a:p>
        </p:txBody>
      </p:sp>
      <p:sp>
        <p:nvSpPr>
          <p:cNvPr id="274" name="テキスト ボックス 273">
            <a:extLst>
              <a:ext uri="{FF2B5EF4-FFF2-40B4-BE49-F238E27FC236}">
                <a16:creationId xmlns:a16="http://schemas.microsoft.com/office/drawing/2014/main" id="{62A28BA1-383E-4D60-8D07-0E17B641DFBA}"/>
              </a:ext>
            </a:extLst>
          </p:cNvPr>
          <p:cNvSpPr txBox="1"/>
          <p:nvPr/>
        </p:nvSpPr>
        <p:spPr>
          <a:xfrm>
            <a:off x="9027932" y="5045261"/>
            <a:ext cx="2773067" cy="708170"/>
          </a:xfrm>
          <a:prstGeom prst="rect">
            <a:avLst/>
          </a:prstGeom>
          <a:noFill/>
        </p:spPr>
        <p:txBody>
          <a:bodyPr wrap="none" rtlCol="0">
            <a:spAutoFit/>
          </a:bodyPr>
          <a:lstStyle/>
          <a:p>
            <a:pPr algn="ctr"/>
            <a:r>
              <a:rPr kumimoji="1" lang="en-US" altLang="ja-JP" sz="2000" b="1" dirty="0">
                <a:solidFill>
                  <a:srgbClr val="FF0000"/>
                </a:solidFill>
              </a:rPr>
              <a:t>Missing label estimation</a:t>
            </a:r>
          </a:p>
          <a:p>
            <a:pPr algn="ctr"/>
            <a:r>
              <a:rPr kumimoji="1" lang="en-US" altLang="ja-JP" sz="2000" b="1" dirty="0">
                <a:solidFill>
                  <a:srgbClr val="FF0000"/>
                </a:solidFill>
              </a:rPr>
              <a:t> by label occurrence</a:t>
            </a:r>
          </a:p>
        </p:txBody>
      </p:sp>
      <p:cxnSp>
        <p:nvCxnSpPr>
          <p:cNvPr id="178" name="直線矢印コネクタ 177">
            <a:extLst>
              <a:ext uri="{FF2B5EF4-FFF2-40B4-BE49-F238E27FC236}">
                <a16:creationId xmlns:a16="http://schemas.microsoft.com/office/drawing/2014/main" id="{81C34CF9-20D1-3B44-A486-A7CDC1F58EDF}"/>
              </a:ext>
            </a:extLst>
          </p:cNvPr>
          <p:cNvCxnSpPr>
            <a:cxnSpLocks/>
          </p:cNvCxnSpPr>
          <p:nvPr/>
        </p:nvCxnSpPr>
        <p:spPr>
          <a:xfrm flipV="1">
            <a:off x="8678682" y="3789319"/>
            <a:ext cx="330066" cy="2109"/>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5" name="テキスト ボックス 204">
            <a:extLst>
              <a:ext uri="{FF2B5EF4-FFF2-40B4-BE49-F238E27FC236}">
                <a16:creationId xmlns:a16="http://schemas.microsoft.com/office/drawing/2014/main" id="{3A4CB833-B352-494F-9526-77482AF38A50}"/>
              </a:ext>
            </a:extLst>
          </p:cNvPr>
          <p:cNvSpPr txBox="1"/>
          <p:nvPr/>
        </p:nvSpPr>
        <p:spPr>
          <a:xfrm>
            <a:off x="14357174" y="1315080"/>
            <a:ext cx="1989647" cy="400270"/>
          </a:xfrm>
          <a:prstGeom prst="rect">
            <a:avLst/>
          </a:prstGeom>
          <a:noFill/>
        </p:spPr>
        <p:txBody>
          <a:bodyPr wrap="none" rtlCol="0">
            <a:spAutoFit/>
          </a:bodyPr>
          <a:lstStyle/>
          <a:p>
            <a:pPr algn="ctr"/>
            <a:r>
              <a:rPr kumimoji="1" lang="en-US" altLang="ja-JP" sz="2000" dirty="0"/>
              <a:t>wrong real image</a:t>
            </a:r>
          </a:p>
        </p:txBody>
      </p:sp>
      <mc:AlternateContent xmlns:mc="http://schemas.openxmlformats.org/markup-compatibility/2006" xmlns:a14="http://schemas.microsoft.com/office/drawing/2010/main">
        <mc:Choice Requires="a14">
          <p:sp>
            <p:nvSpPr>
              <p:cNvPr id="208" name="正方形/長方形 207">
                <a:extLst>
                  <a:ext uri="{FF2B5EF4-FFF2-40B4-BE49-F238E27FC236}">
                    <a16:creationId xmlns:a16="http://schemas.microsoft.com/office/drawing/2014/main" id="{BFABB5C3-EEE9-D045-B717-C866455E644E}"/>
                  </a:ext>
                </a:extLst>
              </p:cNvPr>
              <p:cNvSpPr/>
              <p:nvPr/>
            </p:nvSpPr>
            <p:spPr>
              <a:xfrm>
                <a:off x="13975570" y="1410589"/>
                <a:ext cx="432000" cy="307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14:m>
                  <m:oMathPara xmlns:m="http://schemas.openxmlformats.org/officeDocument/2006/math">
                    <m:oMathParaPr>
                      <m:jc m:val="center"/>
                    </m:oMathParaPr>
                    <m:oMath xmlns:m="http://schemas.openxmlformats.org/officeDocument/2006/math">
                      <m:sSup>
                        <m:sSupPr>
                          <m:ctrlPr>
                            <a:rPr lang="en-US" altLang="ja-JP" sz="1400" i="1" smtClean="0">
                              <a:solidFill>
                                <a:schemeClr val="bg1"/>
                              </a:solidFill>
                              <a:latin typeface="Cambria Math" panose="02040503050406030204" pitchFamily="18" charset="0"/>
                            </a:rPr>
                          </m:ctrlPr>
                        </m:sSupPr>
                        <m:e>
                          <m:r>
                            <a:rPr lang="en-US" altLang="ja-JP" sz="1400" b="0" i="1" smtClean="0">
                              <a:solidFill>
                                <a:schemeClr val="bg1"/>
                              </a:solidFill>
                              <a:latin typeface="Cambria Math" panose="02040503050406030204" pitchFamily="18" charset="0"/>
                            </a:rPr>
                            <m:t>𝑥</m:t>
                          </m:r>
                        </m:e>
                        <m:sup>
                          <m:r>
                            <a:rPr lang="en-US" altLang="ja-JP" sz="1400" b="0" i="1" smtClean="0">
                              <a:solidFill>
                                <a:schemeClr val="bg1"/>
                              </a:solidFill>
                              <a:latin typeface="Cambria Math" panose="02040503050406030204" pitchFamily="18" charset="0"/>
                            </a:rPr>
                            <m:t>𝑤</m:t>
                          </m:r>
                        </m:sup>
                      </m:sSup>
                    </m:oMath>
                  </m:oMathPara>
                </a14:m>
                <a:endParaRPr lang="ja-JP" altLang="en-US" sz="1400" dirty="0">
                  <a:solidFill>
                    <a:schemeClr val="bg1"/>
                  </a:solidFill>
                </a:endParaRPr>
              </a:p>
            </p:txBody>
          </p:sp>
        </mc:Choice>
        <mc:Fallback xmlns="">
          <p:sp>
            <p:nvSpPr>
              <p:cNvPr id="208" name="正方形/長方形 207">
                <a:extLst>
                  <a:ext uri="{FF2B5EF4-FFF2-40B4-BE49-F238E27FC236}">
                    <a16:creationId xmlns:a16="http://schemas.microsoft.com/office/drawing/2014/main" id="{BFABB5C3-EEE9-D045-B717-C866455E644E}"/>
                  </a:ext>
                </a:extLst>
              </p:cNvPr>
              <p:cNvSpPr>
                <a:spLocks noRot="1" noChangeAspect="1" noMove="1" noResize="1" noEditPoints="1" noAdjustHandles="1" noChangeArrowheads="1" noChangeShapeType="1" noTextEdit="1"/>
              </p:cNvSpPr>
              <p:nvPr/>
            </p:nvSpPr>
            <p:spPr>
              <a:xfrm>
                <a:off x="13975570" y="1410589"/>
                <a:ext cx="432000" cy="307900"/>
              </a:xfrm>
              <a:prstGeom prst="rect">
                <a:avLst/>
              </a:prstGeom>
              <a:blipFill>
                <a:blip r:embed="rId40"/>
                <a:stretch>
                  <a:fillRect/>
                </a:stretch>
              </a:blipFill>
              <a:ln>
                <a:noFill/>
              </a:ln>
            </p:spPr>
            <p:txBody>
              <a:bodyPr/>
              <a:lstStyle/>
              <a:p>
                <a:r>
                  <a:rPr lang="ja-JP" altLang="en-US">
                    <a:noFill/>
                  </a:rPr>
                  <a:t> </a:t>
                </a:r>
              </a:p>
            </p:txBody>
          </p:sp>
        </mc:Fallback>
      </mc:AlternateContent>
      <p:sp>
        <p:nvSpPr>
          <p:cNvPr id="209" name="テキスト ボックス 208">
            <a:extLst>
              <a:ext uri="{FF2B5EF4-FFF2-40B4-BE49-F238E27FC236}">
                <a16:creationId xmlns:a16="http://schemas.microsoft.com/office/drawing/2014/main" id="{DD34387A-1F3C-914A-8371-3F7716C4C20C}"/>
              </a:ext>
            </a:extLst>
          </p:cNvPr>
          <p:cNvSpPr txBox="1"/>
          <p:nvPr/>
        </p:nvSpPr>
        <p:spPr>
          <a:xfrm>
            <a:off x="14352265" y="1718969"/>
            <a:ext cx="2308581" cy="400270"/>
          </a:xfrm>
          <a:prstGeom prst="rect">
            <a:avLst/>
          </a:prstGeom>
          <a:noFill/>
        </p:spPr>
        <p:txBody>
          <a:bodyPr wrap="none" rtlCol="0">
            <a:spAutoFit/>
          </a:bodyPr>
          <a:lstStyle/>
          <a:p>
            <a:pPr algn="ctr"/>
            <a:r>
              <a:rPr kumimoji="1" lang="en-US" altLang="ja-JP" sz="2000" dirty="0"/>
              <a:t>stacked style images</a:t>
            </a:r>
          </a:p>
        </p:txBody>
      </p:sp>
      <mc:AlternateContent xmlns:mc="http://schemas.openxmlformats.org/markup-compatibility/2006" xmlns:a14="http://schemas.microsoft.com/office/drawing/2010/main">
        <mc:Choice Requires="a14">
          <p:sp>
            <p:nvSpPr>
              <p:cNvPr id="210" name="正方形/長方形 209">
                <a:extLst>
                  <a:ext uri="{FF2B5EF4-FFF2-40B4-BE49-F238E27FC236}">
                    <a16:creationId xmlns:a16="http://schemas.microsoft.com/office/drawing/2014/main" id="{93D964B9-3BE3-074E-A30B-47465FB2B95C}"/>
                  </a:ext>
                </a:extLst>
              </p:cNvPr>
              <p:cNvSpPr/>
              <p:nvPr/>
            </p:nvSpPr>
            <p:spPr>
              <a:xfrm>
                <a:off x="13975570" y="1779678"/>
                <a:ext cx="432000" cy="277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14:m>
                  <m:oMathPara xmlns:m="http://schemas.openxmlformats.org/officeDocument/2006/math">
                    <m:oMathParaPr>
                      <m:jc m:val="center"/>
                    </m:oMathParaPr>
                    <m:oMath xmlns:m="http://schemas.openxmlformats.org/officeDocument/2006/math">
                      <m:sSup>
                        <m:sSupPr>
                          <m:ctrlPr>
                            <a:rPr lang="en-US" altLang="ja-JP" sz="1200" i="1" smtClean="0">
                              <a:solidFill>
                                <a:schemeClr val="bg1"/>
                              </a:solidFill>
                              <a:latin typeface="Cambria Math" panose="02040503050406030204" pitchFamily="18" charset="0"/>
                            </a:rPr>
                          </m:ctrlPr>
                        </m:sSupPr>
                        <m:e>
                          <m:r>
                            <a:rPr lang="en-US" altLang="ja-JP" sz="1200" b="0" i="1" smtClean="0">
                              <a:solidFill>
                                <a:schemeClr val="bg1"/>
                              </a:solidFill>
                              <a:latin typeface="Cambria Math" panose="02040503050406030204" pitchFamily="18" charset="0"/>
                            </a:rPr>
                            <m:t>𝑆</m:t>
                          </m:r>
                        </m:e>
                        <m:sup>
                          <m:r>
                            <a:rPr lang="en-US" altLang="ja-JP" sz="1200" i="1">
                              <a:solidFill>
                                <a:schemeClr val="bg1"/>
                              </a:solidFill>
                              <a:latin typeface="Cambria Math" panose="02040503050406030204" pitchFamily="18" charset="0"/>
                            </a:rPr>
                            <m:t>𝑟</m:t>
                          </m:r>
                        </m:sup>
                      </m:sSup>
                    </m:oMath>
                  </m:oMathPara>
                </a14:m>
                <a:endParaRPr lang="ja-JP" altLang="en-US" sz="1200" dirty="0">
                  <a:solidFill>
                    <a:schemeClr val="bg1"/>
                  </a:solidFill>
                </a:endParaRPr>
              </a:p>
            </p:txBody>
          </p:sp>
        </mc:Choice>
        <mc:Fallback xmlns="">
          <p:sp>
            <p:nvSpPr>
              <p:cNvPr id="210" name="正方形/長方形 209">
                <a:extLst>
                  <a:ext uri="{FF2B5EF4-FFF2-40B4-BE49-F238E27FC236}">
                    <a16:creationId xmlns:a16="http://schemas.microsoft.com/office/drawing/2014/main" id="{93D964B9-3BE3-074E-A30B-47465FB2B95C}"/>
                  </a:ext>
                </a:extLst>
              </p:cNvPr>
              <p:cNvSpPr>
                <a:spLocks noRot="1" noChangeAspect="1" noMove="1" noResize="1" noEditPoints="1" noAdjustHandles="1" noChangeArrowheads="1" noChangeShapeType="1" noTextEdit="1"/>
              </p:cNvSpPr>
              <p:nvPr/>
            </p:nvSpPr>
            <p:spPr>
              <a:xfrm>
                <a:off x="13975570" y="1779678"/>
                <a:ext cx="432000" cy="277110"/>
              </a:xfrm>
              <a:prstGeom prst="rect">
                <a:avLst/>
              </a:prstGeom>
              <a:blipFill>
                <a:blip r:embed="rId41"/>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2" name="正方形/長方形 211">
                <a:extLst>
                  <a:ext uri="{FF2B5EF4-FFF2-40B4-BE49-F238E27FC236}">
                    <a16:creationId xmlns:a16="http://schemas.microsoft.com/office/drawing/2014/main" id="{C123F979-8727-594F-BD9E-88E2B9B33CD2}"/>
                  </a:ext>
                </a:extLst>
              </p:cNvPr>
              <p:cNvSpPr/>
              <p:nvPr/>
            </p:nvSpPr>
            <p:spPr>
              <a:xfrm>
                <a:off x="13975570" y="2113968"/>
                <a:ext cx="432000" cy="27711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14:m>
                  <m:oMathPara xmlns:m="http://schemas.openxmlformats.org/officeDocument/2006/math">
                    <m:oMathParaPr>
                      <m:jc m:val="center"/>
                    </m:oMathParaPr>
                    <m:oMath xmlns:m="http://schemas.openxmlformats.org/officeDocument/2006/math">
                      <m:sSup>
                        <m:sSupPr>
                          <m:ctrlPr>
                            <a:rPr lang="en-US" altLang="ja-JP" sz="120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altLang="ja-JP" sz="1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𝑍</m:t>
                          </m:r>
                        </m:e>
                        <m:sup>
                          <m:r>
                            <a:rPr lang="en-US" altLang="ja-JP" sz="1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𝑔</m:t>
                          </m:r>
                        </m:sup>
                      </m:sSup>
                    </m:oMath>
                  </m:oMathPara>
                </a14:m>
                <a:endParaRPr lang="ja-JP" altLang="en-US" sz="1200" i="1" dirty="0">
                  <a:solidFill>
                    <a:schemeClr val="bg1"/>
                  </a:solidFill>
                </a:endParaRPr>
              </a:p>
            </p:txBody>
          </p:sp>
        </mc:Choice>
        <mc:Fallback xmlns="">
          <p:sp>
            <p:nvSpPr>
              <p:cNvPr id="212" name="正方形/長方形 211">
                <a:extLst>
                  <a:ext uri="{FF2B5EF4-FFF2-40B4-BE49-F238E27FC236}">
                    <a16:creationId xmlns:a16="http://schemas.microsoft.com/office/drawing/2014/main" id="{C123F979-8727-594F-BD9E-88E2B9B33CD2}"/>
                  </a:ext>
                </a:extLst>
              </p:cNvPr>
              <p:cNvSpPr>
                <a:spLocks noRot="1" noChangeAspect="1" noMove="1" noResize="1" noEditPoints="1" noAdjustHandles="1" noChangeArrowheads="1" noChangeShapeType="1" noTextEdit="1"/>
              </p:cNvSpPr>
              <p:nvPr/>
            </p:nvSpPr>
            <p:spPr>
              <a:xfrm>
                <a:off x="13975570" y="2113968"/>
                <a:ext cx="432000" cy="277110"/>
              </a:xfrm>
              <a:prstGeom prst="rect">
                <a:avLst/>
              </a:prstGeom>
              <a:blipFill>
                <a:blip r:embed="rId42"/>
                <a:stretch>
                  <a:fillRect/>
                </a:stretch>
              </a:blipFill>
              <a:ln>
                <a:noFill/>
              </a:ln>
            </p:spPr>
            <p:txBody>
              <a:bodyPr/>
              <a:lstStyle/>
              <a:p>
                <a:r>
                  <a:rPr lang="ja-JP" altLang="en-US">
                    <a:noFill/>
                  </a:rPr>
                  <a:t> </a:t>
                </a:r>
              </a:p>
            </p:txBody>
          </p:sp>
        </mc:Fallback>
      </mc:AlternateContent>
      <p:sp>
        <p:nvSpPr>
          <p:cNvPr id="213" name="テキスト ボックス 212">
            <a:extLst>
              <a:ext uri="{FF2B5EF4-FFF2-40B4-BE49-F238E27FC236}">
                <a16:creationId xmlns:a16="http://schemas.microsoft.com/office/drawing/2014/main" id="{3CA7103C-28A7-BE49-9E51-3FB93756B17F}"/>
              </a:ext>
            </a:extLst>
          </p:cNvPr>
          <p:cNvSpPr txBox="1"/>
          <p:nvPr/>
        </p:nvSpPr>
        <p:spPr>
          <a:xfrm>
            <a:off x="14374936" y="2053258"/>
            <a:ext cx="742511" cy="400270"/>
          </a:xfrm>
          <a:prstGeom prst="rect">
            <a:avLst/>
          </a:prstGeom>
          <a:noFill/>
        </p:spPr>
        <p:txBody>
          <a:bodyPr wrap="none" rtlCol="0">
            <a:spAutoFit/>
          </a:bodyPr>
          <a:lstStyle/>
          <a:p>
            <a:pPr algn="ctr"/>
            <a:r>
              <a:rPr kumimoji="1" lang="en-US" altLang="ja-JP" sz="2000" dirty="0"/>
              <a:t>noise</a:t>
            </a:r>
          </a:p>
        </p:txBody>
      </p:sp>
      <mc:AlternateContent xmlns:mc="http://schemas.openxmlformats.org/markup-compatibility/2006" xmlns:a14="http://schemas.microsoft.com/office/drawing/2010/main">
        <mc:Choice Requires="a14">
          <p:sp>
            <p:nvSpPr>
              <p:cNvPr id="214" name="正方形/長方形 213">
                <a:extLst>
                  <a:ext uri="{FF2B5EF4-FFF2-40B4-BE49-F238E27FC236}">
                    <a16:creationId xmlns:a16="http://schemas.microsoft.com/office/drawing/2014/main" id="{860A5A4F-C22A-564C-A2DD-B177D63B182C}"/>
                  </a:ext>
                </a:extLst>
              </p:cNvPr>
              <p:cNvSpPr/>
              <p:nvPr/>
            </p:nvSpPr>
            <p:spPr>
              <a:xfrm>
                <a:off x="7730905" y="2347091"/>
                <a:ext cx="756000" cy="378136"/>
              </a:xfrm>
              <a:prstGeom prst="rect">
                <a:avLst/>
              </a:prstGeom>
              <a:solidFill>
                <a:srgbClr val="FEA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algn="ctr"/>
                <a14:m>
                  <m:oMathPara xmlns:m="http://schemas.openxmlformats.org/officeDocument/2006/math">
                    <m:oMathParaPr>
                      <m:jc m:val="center"/>
                    </m:oMathParaPr>
                    <m:oMath xmlns:m="http://schemas.openxmlformats.org/officeDocument/2006/math">
                      <m:r>
                        <m:rPr>
                          <m:nor/>
                        </m:rPr>
                        <a:rPr lang="en-US" altLang="ja-JP" sz="1600" b="1" dirty="0">
                          <a:solidFill>
                            <a:schemeClr val="tx1"/>
                          </a:solidFill>
                        </a:rPr>
                        <m:t>p</m:t>
                      </m:r>
                      <m:r>
                        <m:rPr>
                          <m:nor/>
                        </m:rPr>
                        <a:rPr lang="en-US" altLang="ja-JP" sz="1600" b="1" dirty="0">
                          <a:solidFill>
                            <a:schemeClr val="tx1"/>
                          </a:solidFill>
                        </a:rPr>
                        <m:t>(</m:t>
                      </m:r>
                      <m:sSup>
                        <m:sSupPr>
                          <m:ctrlPr>
                            <a:rPr lang="en-US" altLang="ja-JP" sz="1600" b="1" i="1">
                              <a:solidFill>
                                <a:schemeClr val="tx1"/>
                              </a:solidFill>
                              <a:latin typeface="Cambria Math" panose="02040503050406030204" pitchFamily="18" charset="0"/>
                            </a:rPr>
                          </m:ctrlPr>
                        </m:sSupPr>
                        <m:e>
                          <m:acc>
                            <m:accPr>
                              <m:chr m:val="̃"/>
                              <m:ctrlPr>
                                <a:rPr lang="en-US" altLang="ja-JP" sz="1600" b="1" i="1">
                                  <a:solidFill>
                                    <a:schemeClr val="tx1"/>
                                  </a:solidFill>
                                  <a:latin typeface="Cambria Math" panose="02040503050406030204" pitchFamily="18" charset="0"/>
                                </a:rPr>
                              </m:ctrlPr>
                            </m:accPr>
                            <m:e>
                              <m:r>
                                <a:rPr lang="en-US" altLang="ja-JP" sz="1600" b="1" i="1">
                                  <a:solidFill>
                                    <a:schemeClr val="tx1"/>
                                  </a:solidFill>
                                  <a:latin typeface="Cambria Math" panose="02040503050406030204" pitchFamily="18" charset="0"/>
                                </a:rPr>
                                <m:t>𝒚</m:t>
                              </m:r>
                            </m:e>
                          </m:acc>
                        </m:e>
                        <m:sup>
                          <m:r>
                            <a:rPr lang="en-US" altLang="ja-JP" sz="1600" b="1" i="1">
                              <a:solidFill>
                                <a:schemeClr val="tx1"/>
                              </a:solidFill>
                              <a:latin typeface="Cambria Math" panose="02040503050406030204" pitchFamily="18" charset="0"/>
                            </a:rPr>
                            <m:t>𝒓</m:t>
                          </m:r>
                        </m:sup>
                      </m:sSup>
                      <m:r>
                        <a:rPr lang="en-US" altLang="ja-JP" sz="1600" b="1" i="1">
                          <a:solidFill>
                            <a:schemeClr val="tx1"/>
                          </a:solidFill>
                          <a:latin typeface="Cambria Math" panose="02040503050406030204" pitchFamily="18" charset="0"/>
                        </a:rPr>
                        <m:t>|</m:t>
                      </m:r>
                      <m:sSup>
                        <m:sSupPr>
                          <m:ctrlPr>
                            <a:rPr lang="en-US" altLang="ja-JP" sz="1600" b="1" i="1">
                              <a:solidFill>
                                <a:schemeClr val="tx1"/>
                              </a:solidFill>
                              <a:latin typeface="Cambria Math" panose="02040503050406030204" pitchFamily="18" charset="0"/>
                            </a:rPr>
                          </m:ctrlPr>
                        </m:sSupPr>
                        <m:e>
                          <m:acc>
                            <m:accPr>
                              <m:chr m:val="̂"/>
                              <m:ctrlPr>
                                <a:rPr lang="en-US" altLang="ja-JP" sz="1600" b="1" i="1">
                                  <a:solidFill>
                                    <a:schemeClr val="tx1"/>
                                  </a:solidFill>
                                  <a:latin typeface="Cambria Math" panose="02040503050406030204" pitchFamily="18" charset="0"/>
                                </a:rPr>
                              </m:ctrlPr>
                            </m:accPr>
                            <m:e>
                              <m:r>
                                <a:rPr lang="en-US" altLang="ja-JP" sz="1600" b="1" i="1">
                                  <a:solidFill>
                                    <a:schemeClr val="tx1"/>
                                  </a:solidFill>
                                  <a:latin typeface="Cambria Math" panose="02040503050406030204" pitchFamily="18" charset="0"/>
                                </a:rPr>
                                <m:t>𝒚</m:t>
                              </m:r>
                            </m:e>
                          </m:acc>
                        </m:e>
                        <m:sup>
                          <m:r>
                            <a:rPr lang="en-US" altLang="ja-JP" sz="1600" b="1" i="1">
                              <a:solidFill>
                                <a:schemeClr val="tx1"/>
                              </a:solidFill>
                              <a:latin typeface="Cambria Math" panose="02040503050406030204" pitchFamily="18" charset="0"/>
                            </a:rPr>
                            <m:t>𝒓</m:t>
                          </m:r>
                        </m:sup>
                      </m:sSup>
                      <m:r>
                        <m:rPr>
                          <m:nor/>
                        </m:rPr>
                        <a:rPr kumimoji="1" lang="en-US" altLang="ja-JP" sz="1600" b="1" dirty="0" smtClean="0">
                          <a:solidFill>
                            <a:schemeClr val="tx1"/>
                          </a:solidFill>
                        </a:rPr>
                        <m:t>)</m:t>
                      </m:r>
                    </m:oMath>
                  </m:oMathPara>
                </a14:m>
                <a:endParaRPr kumimoji="1" lang="ja-JP" altLang="en-US" b="1" dirty="0">
                  <a:solidFill>
                    <a:schemeClr val="tx1"/>
                  </a:solidFill>
                </a:endParaRPr>
              </a:p>
            </p:txBody>
          </p:sp>
        </mc:Choice>
        <mc:Fallback xmlns="">
          <p:sp>
            <p:nvSpPr>
              <p:cNvPr id="214" name="正方形/長方形 213">
                <a:extLst>
                  <a:ext uri="{FF2B5EF4-FFF2-40B4-BE49-F238E27FC236}">
                    <a16:creationId xmlns:a16="http://schemas.microsoft.com/office/drawing/2014/main" id="{860A5A4F-C22A-564C-A2DD-B177D63B182C}"/>
                  </a:ext>
                </a:extLst>
              </p:cNvPr>
              <p:cNvSpPr>
                <a:spLocks noRot="1" noChangeAspect="1" noMove="1" noResize="1" noEditPoints="1" noAdjustHandles="1" noChangeArrowheads="1" noChangeShapeType="1" noTextEdit="1"/>
              </p:cNvSpPr>
              <p:nvPr/>
            </p:nvSpPr>
            <p:spPr>
              <a:xfrm>
                <a:off x="7730905" y="2347091"/>
                <a:ext cx="756000" cy="378136"/>
              </a:xfrm>
              <a:prstGeom prst="rect">
                <a:avLst/>
              </a:prstGeom>
              <a:blipFill>
                <a:blip r:embed="rId43"/>
                <a:stretch>
                  <a:fillRect l="-8197" r="-3279"/>
                </a:stretch>
              </a:blipFill>
              <a:ln>
                <a:noFill/>
              </a:ln>
            </p:spPr>
            <p:txBody>
              <a:bodyPr/>
              <a:lstStyle/>
              <a:p>
                <a:r>
                  <a:rPr lang="ja-JP" altLang="en-US">
                    <a:noFill/>
                  </a:rPr>
                  <a:t> </a:t>
                </a:r>
              </a:p>
            </p:txBody>
          </p:sp>
        </mc:Fallback>
      </mc:AlternateContent>
      <p:sp>
        <p:nvSpPr>
          <p:cNvPr id="215" name="テキスト ボックス 214">
            <a:extLst>
              <a:ext uri="{FF2B5EF4-FFF2-40B4-BE49-F238E27FC236}">
                <a16:creationId xmlns:a16="http://schemas.microsoft.com/office/drawing/2014/main" id="{722DD42C-EC7A-CA4B-A338-A54B7AE7516C}"/>
              </a:ext>
            </a:extLst>
          </p:cNvPr>
          <p:cNvSpPr txBox="1"/>
          <p:nvPr/>
        </p:nvSpPr>
        <p:spPr>
          <a:xfrm>
            <a:off x="8470183" y="2331891"/>
            <a:ext cx="2398542" cy="400270"/>
          </a:xfrm>
          <a:prstGeom prst="rect">
            <a:avLst/>
          </a:prstGeom>
          <a:noFill/>
        </p:spPr>
        <p:txBody>
          <a:bodyPr wrap="none" rtlCol="0">
            <a:spAutoFit/>
          </a:bodyPr>
          <a:lstStyle/>
          <a:p>
            <a:pPr algn="ctr"/>
            <a:r>
              <a:rPr kumimoji="1" lang="en-US" altLang="ja-JP" sz="2000" dirty="0"/>
              <a:t>co-occurrence matrix</a:t>
            </a:r>
          </a:p>
        </p:txBody>
      </p:sp>
      <mc:AlternateContent xmlns:mc="http://schemas.openxmlformats.org/markup-compatibility/2006" xmlns:a14="http://schemas.microsoft.com/office/drawing/2010/main">
        <mc:Choice Requires="a14">
          <p:sp>
            <p:nvSpPr>
              <p:cNvPr id="217" name="正方形/長方形 216">
                <a:extLst>
                  <a:ext uri="{FF2B5EF4-FFF2-40B4-BE49-F238E27FC236}">
                    <a16:creationId xmlns:a16="http://schemas.microsoft.com/office/drawing/2014/main" id="{C125E5F8-A673-4141-B9BA-23C5A9600F86}"/>
                  </a:ext>
                </a:extLst>
              </p:cNvPr>
              <p:cNvSpPr/>
              <p:nvPr/>
            </p:nvSpPr>
            <p:spPr>
              <a:xfrm>
                <a:off x="10952452" y="2347151"/>
                <a:ext cx="432000" cy="315919"/>
              </a:xfrm>
              <a:prstGeom prst="rect">
                <a:avLst/>
              </a:prstGeom>
              <a:solidFill>
                <a:srgbClr val="89F307"/>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spAutoFit/>
              </a:bodyPr>
              <a:lstStyle/>
              <a:p>
                <a:pPr algn="ctr"/>
                <a14:m>
                  <m:oMathPara xmlns:m="http://schemas.openxmlformats.org/officeDocument/2006/math">
                    <m:oMathParaPr>
                      <m:jc m:val="center"/>
                    </m:oMathParaPr>
                    <m:oMath xmlns:m="http://schemas.openxmlformats.org/officeDocument/2006/math">
                      <m:sSup>
                        <m:sSupPr>
                          <m:ctrlPr>
                            <a:rPr lang="en-US" altLang="ja-JP" sz="1400" i="1" smtClean="0">
                              <a:solidFill>
                                <a:sysClr val="windowText" lastClr="000000"/>
                              </a:solidFill>
                              <a:latin typeface="Cambria Math" panose="02040503050406030204" pitchFamily="18" charset="0"/>
                            </a:rPr>
                          </m:ctrlPr>
                        </m:sSupPr>
                        <m:e>
                          <m:r>
                            <a:rPr lang="en-US" altLang="ja-JP" sz="1400" b="0" i="1" smtClean="0">
                              <a:solidFill>
                                <a:sysClr val="windowText" lastClr="000000"/>
                              </a:solidFill>
                              <a:latin typeface="Cambria Math" panose="02040503050406030204" pitchFamily="18" charset="0"/>
                            </a:rPr>
                            <m:t>𝑝</m:t>
                          </m:r>
                        </m:e>
                        <m:sup>
                          <m:r>
                            <a:rPr lang="en-US" altLang="ja-JP" sz="1400" i="1">
                              <a:solidFill>
                                <a:sysClr val="windowText" lastClr="000000"/>
                              </a:solidFill>
                              <a:latin typeface="Cambria Math" panose="02040503050406030204" pitchFamily="18" charset="0"/>
                            </a:rPr>
                            <m:t>𝑟</m:t>
                          </m:r>
                          <m:r>
                            <a:rPr lang="en-US" altLang="ja-JP" sz="1400" i="1">
                              <a:solidFill>
                                <a:sysClr val="windowText" lastClr="000000"/>
                              </a:solidFill>
                              <a:latin typeface="Cambria Math" panose="02040503050406030204" pitchFamily="18" charset="0"/>
                            </a:rPr>
                            <m:t>/</m:t>
                          </m:r>
                          <m:r>
                            <a:rPr lang="en-US" altLang="ja-JP" sz="1400" i="1">
                              <a:solidFill>
                                <a:sysClr val="windowText" lastClr="000000"/>
                              </a:solidFill>
                              <a:latin typeface="Cambria Math" panose="02040503050406030204" pitchFamily="18" charset="0"/>
                            </a:rPr>
                            <m:t>𝑔</m:t>
                          </m:r>
                        </m:sup>
                      </m:sSup>
                    </m:oMath>
                  </m:oMathPara>
                </a14:m>
                <a:endParaRPr lang="ja-JP" altLang="en-US" sz="1200" dirty="0">
                  <a:solidFill>
                    <a:schemeClr val="bg1"/>
                  </a:solidFill>
                </a:endParaRPr>
              </a:p>
            </p:txBody>
          </p:sp>
        </mc:Choice>
        <mc:Fallback xmlns="">
          <p:sp>
            <p:nvSpPr>
              <p:cNvPr id="217" name="正方形/長方形 216">
                <a:extLst>
                  <a:ext uri="{FF2B5EF4-FFF2-40B4-BE49-F238E27FC236}">
                    <a16:creationId xmlns:a16="http://schemas.microsoft.com/office/drawing/2014/main" id="{C125E5F8-A673-4141-B9BA-23C5A9600F86}"/>
                  </a:ext>
                </a:extLst>
              </p:cNvPr>
              <p:cNvSpPr>
                <a:spLocks noRot="1" noChangeAspect="1" noMove="1" noResize="1" noEditPoints="1" noAdjustHandles="1" noChangeArrowheads="1" noChangeShapeType="1" noTextEdit="1"/>
              </p:cNvSpPr>
              <p:nvPr/>
            </p:nvSpPr>
            <p:spPr>
              <a:xfrm>
                <a:off x="10952452" y="2347151"/>
                <a:ext cx="432000" cy="315919"/>
              </a:xfrm>
              <a:prstGeom prst="rect">
                <a:avLst/>
              </a:prstGeom>
              <a:blipFill>
                <a:blip r:embed="rId44"/>
                <a:stretch>
                  <a:fillRect l="-8571" b="-3846"/>
                </a:stretch>
              </a:blipFill>
              <a:ln>
                <a:noFill/>
              </a:ln>
            </p:spPr>
            <p:txBody>
              <a:bodyPr/>
              <a:lstStyle/>
              <a:p>
                <a:r>
                  <a:rPr lang="ja-JP" altLang="en-US">
                    <a:noFill/>
                  </a:rPr>
                  <a:t> </a:t>
                </a:r>
              </a:p>
            </p:txBody>
          </p:sp>
        </mc:Fallback>
      </mc:AlternateContent>
      <p:sp>
        <p:nvSpPr>
          <p:cNvPr id="218" name="テキスト ボックス 217">
            <a:extLst>
              <a:ext uri="{FF2B5EF4-FFF2-40B4-BE49-F238E27FC236}">
                <a16:creationId xmlns:a16="http://schemas.microsoft.com/office/drawing/2014/main" id="{3D376BA8-7F41-F746-AAE2-374A2BE81B85}"/>
              </a:ext>
            </a:extLst>
          </p:cNvPr>
          <p:cNvSpPr txBox="1"/>
          <p:nvPr/>
        </p:nvSpPr>
        <p:spPr>
          <a:xfrm>
            <a:off x="11366048" y="2305710"/>
            <a:ext cx="1875450" cy="400270"/>
          </a:xfrm>
          <a:prstGeom prst="rect">
            <a:avLst/>
          </a:prstGeom>
          <a:noFill/>
        </p:spPr>
        <p:txBody>
          <a:bodyPr wrap="none" rtlCol="0">
            <a:spAutoFit/>
          </a:bodyPr>
          <a:lstStyle/>
          <a:p>
            <a:pPr algn="ctr"/>
            <a:r>
              <a:rPr kumimoji="1" lang="en-US" altLang="ja-JP" sz="2000" dirty="0"/>
              <a:t>char-class prob. </a:t>
            </a:r>
          </a:p>
        </p:txBody>
      </p:sp>
      <p:sp>
        <p:nvSpPr>
          <p:cNvPr id="200" name="テキスト ボックス 199">
            <a:extLst>
              <a:ext uri="{FF2B5EF4-FFF2-40B4-BE49-F238E27FC236}">
                <a16:creationId xmlns:a16="http://schemas.microsoft.com/office/drawing/2014/main" id="{0EF151C4-DB56-E043-94C9-4F197F4140F3}"/>
              </a:ext>
            </a:extLst>
          </p:cNvPr>
          <p:cNvSpPr txBox="1"/>
          <p:nvPr/>
        </p:nvSpPr>
        <p:spPr>
          <a:xfrm>
            <a:off x="14347700" y="972774"/>
            <a:ext cx="1922770" cy="400270"/>
          </a:xfrm>
          <a:prstGeom prst="rect">
            <a:avLst/>
          </a:prstGeom>
          <a:noFill/>
        </p:spPr>
        <p:txBody>
          <a:bodyPr wrap="none" rtlCol="0">
            <a:spAutoFit/>
          </a:bodyPr>
          <a:lstStyle/>
          <a:p>
            <a:pPr algn="ctr"/>
            <a:r>
              <a:rPr kumimoji="1" lang="en-US" altLang="ja-JP" sz="2000" dirty="0"/>
              <a:t>real / fake image</a:t>
            </a:r>
          </a:p>
        </p:txBody>
      </p:sp>
      <mc:AlternateContent xmlns:mc="http://schemas.openxmlformats.org/markup-compatibility/2006" xmlns:a14="http://schemas.microsoft.com/office/drawing/2010/main">
        <mc:Choice Requires="a14">
          <p:sp>
            <p:nvSpPr>
              <p:cNvPr id="201" name="正方形/長方形 200">
                <a:extLst>
                  <a:ext uri="{FF2B5EF4-FFF2-40B4-BE49-F238E27FC236}">
                    <a16:creationId xmlns:a16="http://schemas.microsoft.com/office/drawing/2014/main" id="{99483AD7-F6EB-E441-BF17-96F63E169AFD}"/>
                  </a:ext>
                </a:extLst>
              </p:cNvPr>
              <p:cNvSpPr/>
              <p:nvPr/>
            </p:nvSpPr>
            <p:spPr>
              <a:xfrm>
                <a:off x="13971005" y="1033483"/>
                <a:ext cx="432000" cy="31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gn="ctr"/>
                <a14:m>
                  <m:oMathPara xmlns:m="http://schemas.openxmlformats.org/officeDocument/2006/math">
                    <m:oMathParaPr>
                      <m:jc m:val="center"/>
                    </m:oMathParaPr>
                    <m:oMath xmlns:m="http://schemas.openxmlformats.org/officeDocument/2006/math">
                      <m:sSup>
                        <m:sSupPr>
                          <m:ctrlPr>
                            <a:rPr lang="en-US" altLang="ja-JP" sz="1400" i="1" smtClean="0">
                              <a:solidFill>
                                <a:schemeClr val="bg1"/>
                              </a:solidFill>
                              <a:latin typeface="Cambria Math" panose="02040503050406030204" pitchFamily="18" charset="0"/>
                            </a:rPr>
                          </m:ctrlPr>
                        </m:sSupPr>
                        <m:e>
                          <m:r>
                            <a:rPr lang="en-US" altLang="ja-JP" sz="1400" b="0" i="1" smtClean="0">
                              <a:solidFill>
                                <a:schemeClr val="bg1"/>
                              </a:solidFill>
                              <a:latin typeface="Cambria Math" panose="02040503050406030204" pitchFamily="18" charset="0"/>
                            </a:rPr>
                            <m:t>𝑥</m:t>
                          </m:r>
                        </m:e>
                        <m:sup>
                          <m:r>
                            <a:rPr lang="en-US" altLang="ja-JP" sz="1400" i="1">
                              <a:solidFill>
                                <a:schemeClr val="bg1"/>
                              </a:solidFill>
                              <a:latin typeface="Cambria Math" panose="02040503050406030204" pitchFamily="18" charset="0"/>
                            </a:rPr>
                            <m:t>𝑟</m:t>
                          </m:r>
                          <m:r>
                            <a:rPr lang="en-US" altLang="ja-JP" sz="1400" i="1">
                              <a:solidFill>
                                <a:schemeClr val="bg1"/>
                              </a:solidFill>
                              <a:latin typeface="Cambria Math" panose="02040503050406030204" pitchFamily="18" charset="0"/>
                            </a:rPr>
                            <m:t>/</m:t>
                          </m:r>
                          <m:r>
                            <a:rPr lang="en-US" altLang="ja-JP" sz="1400" i="1">
                              <a:solidFill>
                                <a:schemeClr val="bg1"/>
                              </a:solidFill>
                              <a:latin typeface="Cambria Math" panose="02040503050406030204" pitchFamily="18" charset="0"/>
                            </a:rPr>
                            <m:t>𝑔</m:t>
                          </m:r>
                        </m:sup>
                      </m:sSup>
                    </m:oMath>
                  </m:oMathPara>
                </a14:m>
                <a:endParaRPr lang="ja-JP" altLang="en-US" sz="1400" dirty="0">
                  <a:solidFill>
                    <a:schemeClr val="bg1"/>
                  </a:solidFill>
                </a:endParaRPr>
              </a:p>
            </p:txBody>
          </p:sp>
        </mc:Choice>
        <mc:Fallback xmlns="">
          <p:sp>
            <p:nvSpPr>
              <p:cNvPr id="201" name="正方形/長方形 200">
                <a:extLst>
                  <a:ext uri="{FF2B5EF4-FFF2-40B4-BE49-F238E27FC236}">
                    <a16:creationId xmlns:a16="http://schemas.microsoft.com/office/drawing/2014/main" id="{99483AD7-F6EB-E441-BF17-96F63E169AFD}"/>
                  </a:ext>
                </a:extLst>
              </p:cNvPr>
              <p:cNvSpPr>
                <a:spLocks noRot="1" noChangeAspect="1" noMove="1" noResize="1" noEditPoints="1" noAdjustHandles="1" noChangeArrowheads="1" noChangeShapeType="1" noTextEdit="1"/>
              </p:cNvSpPr>
              <p:nvPr/>
            </p:nvSpPr>
            <p:spPr>
              <a:xfrm>
                <a:off x="13971005" y="1033483"/>
                <a:ext cx="432000" cy="315919"/>
              </a:xfrm>
              <a:prstGeom prst="rect">
                <a:avLst/>
              </a:prstGeom>
              <a:blipFill>
                <a:blip r:embed="rId45"/>
                <a:stretch>
                  <a:fillRect l="-5714"/>
                </a:stretch>
              </a:blipFill>
              <a:ln>
                <a:noFill/>
              </a:ln>
            </p:spPr>
            <p:txBody>
              <a:bodyPr/>
              <a:lstStyle/>
              <a:p>
                <a:r>
                  <a:rPr lang="ja-JP" altLang="en-US">
                    <a:noFill/>
                  </a:rPr>
                  <a:t> </a:t>
                </a:r>
              </a:p>
            </p:txBody>
          </p:sp>
        </mc:Fallback>
      </mc:AlternateContent>
      <p:cxnSp>
        <p:nvCxnSpPr>
          <p:cNvPr id="198" name="直線矢印コネクタ 197">
            <a:extLst>
              <a:ext uri="{FF2B5EF4-FFF2-40B4-BE49-F238E27FC236}">
                <a16:creationId xmlns:a16="http://schemas.microsoft.com/office/drawing/2014/main" id="{CBA9218B-60AF-584C-B3E6-D7C2F108A4C0}"/>
              </a:ext>
            </a:extLst>
          </p:cNvPr>
          <p:cNvCxnSpPr>
            <a:cxnSpLocks/>
          </p:cNvCxnSpPr>
          <p:nvPr/>
        </p:nvCxnSpPr>
        <p:spPr>
          <a:xfrm flipV="1">
            <a:off x="13959783" y="2579989"/>
            <a:ext cx="330066" cy="2108"/>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テキスト ボックス 198">
            <a:extLst>
              <a:ext uri="{FF2B5EF4-FFF2-40B4-BE49-F238E27FC236}">
                <a16:creationId xmlns:a16="http://schemas.microsoft.com/office/drawing/2014/main" id="{DFBE0059-445E-0E4D-A711-25FCB773CC53}"/>
              </a:ext>
            </a:extLst>
          </p:cNvPr>
          <p:cNvSpPr txBox="1"/>
          <p:nvPr/>
        </p:nvSpPr>
        <p:spPr>
          <a:xfrm>
            <a:off x="14259712" y="2389006"/>
            <a:ext cx="857735" cy="400110"/>
          </a:xfrm>
          <a:prstGeom prst="rect">
            <a:avLst/>
          </a:prstGeom>
          <a:noFill/>
        </p:spPr>
        <p:txBody>
          <a:bodyPr wrap="none" rtlCol="0">
            <a:spAutoFit/>
          </a:bodyPr>
          <a:lstStyle/>
          <a:p>
            <a:pPr algn="ctr"/>
            <a:r>
              <a:rPr kumimoji="1" lang="en-US" altLang="ja-JP" sz="2000" dirty="0"/>
              <a:t>KL Div.</a:t>
            </a:r>
          </a:p>
        </p:txBody>
      </p:sp>
      <p:cxnSp>
        <p:nvCxnSpPr>
          <p:cNvPr id="204" name="直線矢印コネクタ 203">
            <a:extLst>
              <a:ext uri="{FF2B5EF4-FFF2-40B4-BE49-F238E27FC236}">
                <a16:creationId xmlns:a16="http://schemas.microsoft.com/office/drawing/2014/main" id="{A954A69C-CD94-A343-A731-B9D9A1C925E6}"/>
              </a:ext>
            </a:extLst>
          </p:cNvPr>
          <p:cNvCxnSpPr>
            <a:cxnSpLocks/>
          </p:cNvCxnSpPr>
          <p:nvPr/>
        </p:nvCxnSpPr>
        <p:spPr>
          <a:xfrm flipV="1">
            <a:off x="15191951" y="2579989"/>
            <a:ext cx="330066" cy="2108"/>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6" name="テキスト ボックス 205">
            <a:extLst>
              <a:ext uri="{FF2B5EF4-FFF2-40B4-BE49-F238E27FC236}">
                <a16:creationId xmlns:a16="http://schemas.microsoft.com/office/drawing/2014/main" id="{2F2A7BFB-71A5-F24E-9EEE-2DC1DEDAB2B4}"/>
              </a:ext>
            </a:extLst>
          </p:cNvPr>
          <p:cNvSpPr txBox="1"/>
          <p:nvPr/>
        </p:nvSpPr>
        <p:spPr>
          <a:xfrm>
            <a:off x="15516813" y="2389006"/>
            <a:ext cx="585417" cy="400110"/>
          </a:xfrm>
          <a:prstGeom prst="rect">
            <a:avLst/>
          </a:prstGeom>
          <a:noFill/>
        </p:spPr>
        <p:txBody>
          <a:bodyPr wrap="none" rtlCol="0">
            <a:spAutoFit/>
          </a:bodyPr>
          <a:lstStyle/>
          <a:p>
            <a:pPr algn="ctr"/>
            <a:r>
              <a:rPr kumimoji="1" lang="en-US" altLang="ja-JP" sz="2000" dirty="0"/>
              <a:t>BCE</a:t>
            </a:r>
          </a:p>
        </p:txBody>
      </p:sp>
      <p:sp>
        <p:nvSpPr>
          <p:cNvPr id="219" name="台形 218">
            <a:extLst>
              <a:ext uri="{FF2B5EF4-FFF2-40B4-BE49-F238E27FC236}">
                <a16:creationId xmlns:a16="http://schemas.microsoft.com/office/drawing/2014/main" id="{CB00E0B6-7F6C-CA4F-9947-F571F1C3DB88}"/>
              </a:ext>
            </a:extLst>
          </p:cNvPr>
          <p:cNvSpPr/>
          <p:nvPr/>
        </p:nvSpPr>
        <p:spPr>
          <a:xfrm rot="5400000" flipH="1">
            <a:off x="9199348" y="7544026"/>
            <a:ext cx="532489" cy="265953"/>
          </a:xfrm>
          <a:prstGeom prst="trapezoid">
            <a:avLst>
              <a:gd name="adj" fmla="val 33821"/>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endParaRPr lang="ja-JP" altLang="en-US" dirty="0">
              <a:solidFill>
                <a:schemeClr val="tx1"/>
              </a:solidFill>
            </a:endParaRPr>
          </a:p>
        </p:txBody>
      </p:sp>
      <p:sp>
        <p:nvSpPr>
          <p:cNvPr id="222" name="台形 221">
            <a:extLst>
              <a:ext uri="{FF2B5EF4-FFF2-40B4-BE49-F238E27FC236}">
                <a16:creationId xmlns:a16="http://schemas.microsoft.com/office/drawing/2014/main" id="{90B2DDC6-D874-8048-A1F9-EE01B2D8E816}"/>
              </a:ext>
            </a:extLst>
          </p:cNvPr>
          <p:cNvSpPr/>
          <p:nvPr/>
        </p:nvSpPr>
        <p:spPr>
          <a:xfrm rot="16200000" flipH="1">
            <a:off x="9596993" y="7544027"/>
            <a:ext cx="532489" cy="265952"/>
          </a:xfrm>
          <a:prstGeom prst="trapezoid">
            <a:avLst>
              <a:gd name="adj" fmla="val 33821"/>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endParaRPr lang="ja-JP" altLang="en-US" dirty="0">
              <a:solidFill>
                <a:schemeClr val="tx1"/>
              </a:solidFill>
            </a:endParaRPr>
          </a:p>
        </p:txBody>
      </p:sp>
      <p:sp>
        <p:nvSpPr>
          <p:cNvPr id="247" name="正方形/長方形 246">
            <a:extLst>
              <a:ext uri="{FF2B5EF4-FFF2-40B4-BE49-F238E27FC236}">
                <a16:creationId xmlns:a16="http://schemas.microsoft.com/office/drawing/2014/main" id="{E1B7B589-74C3-2C43-82E7-0F3358645909}"/>
              </a:ext>
            </a:extLst>
          </p:cNvPr>
          <p:cNvSpPr/>
          <p:nvPr/>
        </p:nvSpPr>
        <p:spPr>
          <a:xfrm>
            <a:off x="6808859" y="4625810"/>
            <a:ext cx="335064" cy="330723"/>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endParaRPr lang="ja-JP" altLang="en-US" dirty="0">
              <a:solidFill>
                <a:schemeClr val="tx1"/>
              </a:solidFill>
            </a:endParaRPr>
          </a:p>
        </p:txBody>
      </p:sp>
      <p:sp>
        <p:nvSpPr>
          <p:cNvPr id="250" name="台形 249">
            <a:extLst>
              <a:ext uri="{FF2B5EF4-FFF2-40B4-BE49-F238E27FC236}">
                <a16:creationId xmlns:a16="http://schemas.microsoft.com/office/drawing/2014/main" id="{5A82F72F-1C0C-3A41-9057-B1B4D20DAFCB}"/>
              </a:ext>
            </a:extLst>
          </p:cNvPr>
          <p:cNvSpPr/>
          <p:nvPr/>
        </p:nvSpPr>
        <p:spPr>
          <a:xfrm rot="5400000" flipH="1">
            <a:off x="6481531" y="4656684"/>
            <a:ext cx="532489" cy="265953"/>
          </a:xfrm>
          <a:prstGeom prst="trapezoid">
            <a:avLst>
              <a:gd name="adj" fmla="val 33821"/>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endParaRPr lang="ja-JP" altLang="en-US" dirty="0">
              <a:solidFill>
                <a:schemeClr val="tx1"/>
              </a:solidFill>
            </a:endParaRPr>
          </a:p>
        </p:txBody>
      </p:sp>
      <p:sp>
        <p:nvSpPr>
          <p:cNvPr id="251" name="台形 250">
            <a:extLst>
              <a:ext uri="{FF2B5EF4-FFF2-40B4-BE49-F238E27FC236}">
                <a16:creationId xmlns:a16="http://schemas.microsoft.com/office/drawing/2014/main" id="{DD598E4C-A3F7-9D40-AF34-4FF4A66B3D55}"/>
              </a:ext>
            </a:extLst>
          </p:cNvPr>
          <p:cNvSpPr/>
          <p:nvPr/>
        </p:nvSpPr>
        <p:spPr>
          <a:xfrm rot="16200000" flipH="1">
            <a:off x="6879176" y="4656685"/>
            <a:ext cx="532489" cy="265952"/>
          </a:xfrm>
          <a:prstGeom prst="trapezoid">
            <a:avLst>
              <a:gd name="adj" fmla="val 33821"/>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endParaRPr lang="ja-JP" altLang="en-US" dirty="0">
              <a:solidFill>
                <a:schemeClr val="tx1"/>
              </a:solidFill>
            </a:endParaRPr>
          </a:p>
        </p:txBody>
      </p:sp>
    </p:spTree>
    <p:extLst>
      <p:ext uri="{BB962C8B-B14F-4D97-AF65-F5344CB8AC3E}">
        <p14:creationId xmlns:p14="http://schemas.microsoft.com/office/powerpoint/2010/main" val="1856417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098AFCE9-5E7D-4248-803C-0B42BF827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128" y="2418422"/>
            <a:ext cx="10560086" cy="5475600"/>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68B2570B-1CFB-406E-AB5A-D5F8B61F6960}"/>
              </a:ext>
            </a:extLst>
          </p:cNvPr>
          <p:cNvSpPr txBox="1"/>
          <p:nvPr/>
        </p:nvSpPr>
        <p:spPr>
          <a:xfrm>
            <a:off x="10219732" y="5928747"/>
            <a:ext cx="1888488" cy="584775"/>
          </a:xfrm>
          <a:prstGeom prst="rect">
            <a:avLst/>
          </a:prstGeom>
          <a:noFill/>
        </p:spPr>
        <p:txBody>
          <a:bodyPr wrap="square" rtlCol="0">
            <a:spAutoFit/>
          </a:bodyPr>
          <a:lstStyle/>
          <a:p>
            <a:pPr algn="ctr"/>
            <a:r>
              <a:rPr kumimoji="1" lang="en-US" altLang="ja-JP" sz="3200" dirty="0">
                <a:solidFill>
                  <a:srgbClr val="FF9300"/>
                </a:solidFill>
              </a:rPr>
              <a:t>w/o CMLE</a:t>
            </a:r>
            <a:endParaRPr kumimoji="1" lang="ja-JP" altLang="en-US" sz="3200" dirty="0">
              <a:solidFill>
                <a:srgbClr val="FF9300"/>
              </a:solidFill>
            </a:endParaRPr>
          </a:p>
        </p:txBody>
      </p:sp>
      <p:sp>
        <p:nvSpPr>
          <p:cNvPr id="25" name="テキスト ボックス 24">
            <a:extLst>
              <a:ext uri="{FF2B5EF4-FFF2-40B4-BE49-F238E27FC236}">
                <a16:creationId xmlns:a16="http://schemas.microsoft.com/office/drawing/2014/main" id="{2FA3EC16-74FF-4128-AA31-BEB70757637C}"/>
              </a:ext>
            </a:extLst>
          </p:cNvPr>
          <p:cNvSpPr txBox="1"/>
          <p:nvPr/>
        </p:nvSpPr>
        <p:spPr>
          <a:xfrm>
            <a:off x="4733707" y="6090329"/>
            <a:ext cx="7048780" cy="584775"/>
          </a:xfrm>
          <a:prstGeom prst="rect">
            <a:avLst/>
          </a:prstGeom>
          <a:noFill/>
        </p:spPr>
        <p:txBody>
          <a:bodyPr wrap="square" rtlCol="0">
            <a:spAutoFit/>
          </a:bodyPr>
          <a:lstStyle/>
          <a:p>
            <a:pPr algn="ctr"/>
            <a:r>
              <a:rPr kumimoji="1" lang="en-US" altLang="ja-JP" sz="3200" dirty="0">
                <a:solidFill>
                  <a:schemeClr val="accent5"/>
                </a:solidFill>
              </a:rPr>
              <a:t>Full model</a:t>
            </a:r>
            <a:endParaRPr kumimoji="1" lang="ja-JP" altLang="en-US" sz="3200" dirty="0">
              <a:solidFill>
                <a:schemeClr val="accent5"/>
              </a:solidFill>
            </a:endParaRPr>
          </a:p>
        </p:txBody>
      </p:sp>
      <p:sp>
        <p:nvSpPr>
          <p:cNvPr id="26" name="テキスト ボックス 25">
            <a:extLst>
              <a:ext uri="{FF2B5EF4-FFF2-40B4-BE49-F238E27FC236}">
                <a16:creationId xmlns:a16="http://schemas.microsoft.com/office/drawing/2014/main" id="{90AEA0E7-E170-4658-828E-566F803FD701}"/>
              </a:ext>
            </a:extLst>
          </p:cNvPr>
          <p:cNvSpPr txBox="1"/>
          <p:nvPr/>
        </p:nvSpPr>
        <p:spPr>
          <a:xfrm>
            <a:off x="4733707" y="5667136"/>
            <a:ext cx="1976327" cy="584775"/>
          </a:xfrm>
          <a:prstGeom prst="rect">
            <a:avLst/>
          </a:prstGeom>
          <a:noFill/>
        </p:spPr>
        <p:txBody>
          <a:bodyPr wrap="square" rtlCol="0">
            <a:spAutoFit/>
          </a:bodyPr>
          <a:lstStyle/>
          <a:p>
            <a:pPr algn="ctr"/>
            <a:r>
              <a:rPr kumimoji="1" lang="en-US" altLang="ja-JP" sz="3200" dirty="0">
                <a:solidFill>
                  <a:srgbClr val="00B050"/>
                </a:solidFill>
              </a:rPr>
              <a:t>w/o ILSC</a:t>
            </a:r>
            <a:endParaRPr kumimoji="1" lang="ja-JP" altLang="en-US" sz="3200" dirty="0">
              <a:solidFill>
                <a:srgbClr val="00B050"/>
              </a:solidFill>
            </a:endParaRPr>
          </a:p>
        </p:txBody>
      </p:sp>
      <p:sp>
        <p:nvSpPr>
          <p:cNvPr id="27" name="テキスト ボックス 26">
            <a:extLst>
              <a:ext uri="{FF2B5EF4-FFF2-40B4-BE49-F238E27FC236}">
                <a16:creationId xmlns:a16="http://schemas.microsoft.com/office/drawing/2014/main" id="{8D025A63-C498-42C8-881F-E88D9B82247D}"/>
              </a:ext>
            </a:extLst>
          </p:cNvPr>
          <p:cNvSpPr txBox="1"/>
          <p:nvPr/>
        </p:nvSpPr>
        <p:spPr>
          <a:xfrm>
            <a:off x="5506531" y="7894022"/>
            <a:ext cx="6809279" cy="523220"/>
          </a:xfrm>
          <a:prstGeom prst="rect">
            <a:avLst/>
          </a:prstGeom>
          <a:noFill/>
        </p:spPr>
        <p:txBody>
          <a:bodyPr wrap="square" rtlCol="0">
            <a:spAutoFit/>
          </a:bodyPr>
          <a:lstStyle/>
          <a:p>
            <a:pPr algn="ctr"/>
            <a:r>
              <a:rPr kumimoji="1" lang="en-US" altLang="ja-JP" sz="2800" dirty="0"/>
              <a:t>Impression label ranking by frequency</a:t>
            </a:r>
            <a:endParaRPr kumimoji="1" lang="ja-JP" altLang="en-US" sz="2800" dirty="0"/>
          </a:p>
        </p:txBody>
      </p:sp>
      <p:sp>
        <p:nvSpPr>
          <p:cNvPr id="10" name="テキスト ボックス 9">
            <a:extLst>
              <a:ext uri="{FF2B5EF4-FFF2-40B4-BE49-F238E27FC236}">
                <a16:creationId xmlns:a16="http://schemas.microsoft.com/office/drawing/2014/main" id="{B447B47D-D462-4E92-B4B0-871D55BFEA32}"/>
              </a:ext>
            </a:extLst>
          </p:cNvPr>
          <p:cNvSpPr txBox="1"/>
          <p:nvPr/>
        </p:nvSpPr>
        <p:spPr>
          <a:xfrm rot="16200000">
            <a:off x="631717" y="5141014"/>
            <a:ext cx="5475602" cy="523220"/>
          </a:xfrm>
          <a:prstGeom prst="rect">
            <a:avLst/>
          </a:prstGeom>
          <a:noFill/>
        </p:spPr>
        <p:txBody>
          <a:bodyPr wrap="square" rtlCol="0">
            <a:spAutoFit/>
          </a:bodyPr>
          <a:lstStyle/>
          <a:p>
            <a:pPr algn="ctr"/>
            <a:r>
              <a:rPr kumimoji="1" lang="en-US" altLang="ja-JP" sz="2800" dirty="0"/>
              <a:t>AP-train (%)</a:t>
            </a:r>
            <a:endParaRPr kumimoji="1" lang="ja-JP" altLang="en-US" sz="2800" dirty="0"/>
          </a:p>
        </p:txBody>
      </p:sp>
      <p:sp>
        <p:nvSpPr>
          <p:cNvPr id="3" name="テキスト ボックス 2">
            <a:extLst>
              <a:ext uri="{FF2B5EF4-FFF2-40B4-BE49-F238E27FC236}">
                <a16:creationId xmlns:a16="http://schemas.microsoft.com/office/drawing/2014/main" id="{85892A3C-B1D5-4E60-8197-A6C25A99EB83}"/>
              </a:ext>
            </a:extLst>
          </p:cNvPr>
          <p:cNvSpPr txBox="1"/>
          <p:nvPr/>
        </p:nvSpPr>
        <p:spPr>
          <a:xfrm>
            <a:off x="4733707" y="1387371"/>
            <a:ext cx="8869736" cy="769441"/>
          </a:xfrm>
          <a:prstGeom prst="rect">
            <a:avLst/>
          </a:prstGeom>
          <a:noFill/>
        </p:spPr>
        <p:txBody>
          <a:bodyPr wrap="none" rtlCol="0">
            <a:spAutoFit/>
          </a:bodyPr>
          <a:lstStyle/>
          <a:p>
            <a:r>
              <a:rPr kumimoji="1" lang="ja-JP" altLang="en-US" sz="4400" b="1" dirty="0">
                <a:latin typeface="メイリオ" panose="020B0604030504040204" pitchFamily="50" charset="-128"/>
                <a:ea typeface="メイリオ" panose="020B0604030504040204" pitchFamily="50" charset="-128"/>
              </a:rPr>
              <a:t>印象語の頻度と</a:t>
            </a:r>
            <a:r>
              <a:rPr kumimoji="1" lang="en-US" altLang="ja-JP" sz="4400" b="1" dirty="0">
                <a:latin typeface="メイリオ" panose="020B0604030504040204" pitchFamily="50" charset="-128"/>
                <a:ea typeface="メイリオ" panose="020B0604030504040204" pitchFamily="50" charset="-128"/>
              </a:rPr>
              <a:t>AP-train</a:t>
            </a:r>
            <a:r>
              <a:rPr kumimoji="1" lang="ja-JP" altLang="en-US" sz="4400" b="1" dirty="0">
                <a:latin typeface="メイリオ" panose="020B0604030504040204" pitchFamily="50" charset="-128"/>
                <a:ea typeface="メイリオ" panose="020B0604030504040204" pitchFamily="50" charset="-128"/>
              </a:rPr>
              <a:t>の関係性</a:t>
            </a:r>
          </a:p>
        </p:txBody>
      </p:sp>
    </p:spTree>
    <p:extLst>
      <p:ext uri="{BB962C8B-B14F-4D97-AF65-F5344CB8AC3E}">
        <p14:creationId xmlns:p14="http://schemas.microsoft.com/office/powerpoint/2010/main" val="3045578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8C5902F4-9C34-4414-921B-7AFD56FBA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435" y="2352622"/>
            <a:ext cx="10560087" cy="5475600"/>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68B2570B-1CFB-406E-AB5A-D5F8B61F6960}"/>
              </a:ext>
            </a:extLst>
          </p:cNvPr>
          <p:cNvSpPr txBox="1"/>
          <p:nvPr/>
        </p:nvSpPr>
        <p:spPr>
          <a:xfrm>
            <a:off x="6831574" y="6051476"/>
            <a:ext cx="2753277" cy="584775"/>
          </a:xfrm>
          <a:prstGeom prst="rect">
            <a:avLst/>
          </a:prstGeom>
          <a:noFill/>
        </p:spPr>
        <p:txBody>
          <a:bodyPr wrap="square" rtlCol="0">
            <a:spAutoFit/>
          </a:bodyPr>
          <a:lstStyle/>
          <a:p>
            <a:pPr algn="ctr"/>
            <a:r>
              <a:rPr kumimoji="1" lang="en-US" altLang="ja-JP" sz="3200" dirty="0">
                <a:solidFill>
                  <a:srgbClr val="FF9300"/>
                </a:solidFill>
              </a:rPr>
              <a:t>w/o CMLE</a:t>
            </a:r>
            <a:endParaRPr kumimoji="1" lang="ja-JP" altLang="en-US" sz="3200" dirty="0">
              <a:solidFill>
                <a:srgbClr val="FF9300"/>
              </a:solidFill>
            </a:endParaRPr>
          </a:p>
        </p:txBody>
      </p:sp>
      <p:sp>
        <p:nvSpPr>
          <p:cNvPr id="25" name="テキスト ボックス 24">
            <a:extLst>
              <a:ext uri="{FF2B5EF4-FFF2-40B4-BE49-F238E27FC236}">
                <a16:creationId xmlns:a16="http://schemas.microsoft.com/office/drawing/2014/main" id="{2FA3EC16-74FF-4128-AA31-BEB70757637C}"/>
              </a:ext>
            </a:extLst>
          </p:cNvPr>
          <p:cNvSpPr txBox="1"/>
          <p:nvPr/>
        </p:nvSpPr>
        <p:spPr>
          <a:xfrm>
            <a:off x="4872166" y="5520778"/>
            <a:ext cx="3304274" cy="584775"/>
          </a:xfrm>
          <a:prstGeom prst="rect">
            <a:avLst/>
          </a:prstGeom>
          <a:noFill/>
        </p:spPr>
        <p:txBody>
          <a:bodyPr wrap="square" rtlCol="0">
            <a:spAutoFit/>
          </a:bodyPr>
          <a:lstStyle/>
          <a:p>
            <a:pPr algn="ctr"/>
            <a:r>
              <a:rPr kumimoji="1" lang="en-US" altLang="ja-JP" sz="3200" dirty="0">
                <a:solidFill>
                  <a:schemeClr val="accent5"/>
                </a:solidFill>
              </a:rPr>
              <a:t>Full model</a:t>
            </a:r>
            <a:endParaRPr kumimoji="1" lang="ja-JP" altLang="en-US" sz="3200" dirty="0">
              <a:solidFill>
                <a:schemeClr val="accent5"/>
              </a:solidFill>
            </a:endParaRPr>
          </a:p>
        </p:txBody>
      </p:sp>
      <p:sp>
        <p:nvSpPr>
          <p:cNvPr id="26" name="テキスト ボックス 25">
            <a:extLst>
              <a:ext uri="{FF2B5EF4-FFF2-40B4-BE49-F238E27FC236}">
                <a16:creationId xmlns:a16="http://schemas.microsoft.com/office/drawing/2014/main" id="{90AEA0E7-E170-4658-828E-566F803FD701}"/>
              </a:ext>
            </a:extLst>
          </p:cNvPr>
          <p:cNvSpPr txBox="1"/>
          <p:nvPr/>
        </p:nvSpPr>
        <p:spPr>
          <a:xfrm>
            <a:off x="9702157" y="6074656"/>
            <a:ext cx="3304274" cy="584775"/>
          </a:xfrm>
          <a:prstGeom prst="rect">
            <a:avLst/>
          </a:prstGeom>
          <a:noFill/>
        </p:spPr>
        <p:txBody>
          <a:bodyPr wrap="square" rtlCol="0">
            <a:spAutoFit/>
          </a:bodyPr>
          <a:lstStyle/>
          <a:p>
            <a:pPr algn="ctr"/>
            <a:r>
              <a:rPr kumimoji="1" lang="en-US" altLang="ja-JP" sz="3200" dirty="0">
                <a:solidFill>
                  <a:srgbClr val="00B050"/>
                </a:solidFill>
              </a:rPr>
              <a:t>w/o ILSC</a:t>
            </a:r>
            <a:endParaRPr kumimoji="1" lang="ja-JP" altLang="en-US" sz="3200" dirty="0">
              <a:solidFill>
                <a:srgbClr val="00B050"/>
              </a:solidFill>
            </a:endParaRPr>
          </a:p>
        </p:txBody>
      </p:sp>
      <p:sp>
        <p:nvSpPr>
          <p:cNvPr id="27" name="テキスト ボックス 26">
            <a:extLst>
              <a:ext uri="{FF2B5EF4-FFF2-40B4-BE49-F238E27FC236}">
                <a16:creationId xmlns:a16="http://schemas.microsoft.com/office/drawing/2014/main" id="{8D025A63-C498-42C8-881F-E88D9B82247D}"/>
              </a:ext>
            </a:extLst>
          </p:cNvPr>
          <p:cNvSpPr txBox="1"/>
          <p:nvPr/>
        </p:nvSpPr>
        <p:spPr>
          <a:xfrm>
            <a:off x="5595691" y="7828222"/>
            <a:ext cx="6809279" cy="523220"/>
          </a:xfrm>
          <a:prstGeom prst="rect">
            <a:avLst/>
          </a:prstGeom>
          <a:noFill/>
        </p:spPr>
        <p:txBody>
          <a:bodyPr wrap="square" rtlCol="0">
            <a:spAutoFit/>
          </a:bodyPr>
          <a:lstStyle/>
          <a:p>
            <a:pPr algn="ctr"/>
            <a:r>
              <a:rPr kumimoji="1" lang="en-US" altLang="ja-JP" sz="2800" dirty="0"/>
              <a:t>Impression label ranking by frequency</a:t>
            </a:r>
            <a:endParaRPr kumimoji="1" lang="ja-JP" altLang="en-US" sz="2800" dirty="0"/>
          </a:p>
        </p:txBody>
      </p:sp>
      <p:sp>
        <p:nvSpPr>
          <p:cNvPr id="10" name="テキスト ボックス 9">
            <a:extLst>
              <a:ext uri="{FF2B5EF4-FFF2-40B4-BE49-F238E27FC236}">
                <a16:creationId xmlns:a16="http://schemas.microsoft.com/office/drawing/2014/main" id="{B447B47D-D462-4E92-B4B0-871D55BFEA32}"/>
              </a:ext>
            </a:extLst>
          </p:cNvPr>
          <p:cNvSpPr txBox="1"/>
          <p:nvPr/>
        </p:nvSpPr>
        <p:spPr>
          <a:xfrm rot="16200000">
            <a:off x="1745414" y="4828812"/>
            <a:ext cx="3626822" cy="523220"/>
          </a:xfrm>
          <a:prstGeom prst="rect">
            <a:avLst/>
          </a:prstGeom>
          <a:noFill/>
        </p:spPr>
        <p:txBody>
          <a:bodyPr wrap="square" rtlCol="0">
            <a:spAutoFit/>
          </a:bodyPr>
          <a:lstStyle/>
          <a:p>
            <a:pPr algn="ctr"/>
            <a:r>
              <a:rPr kumimoji="1" lang="en-US" altLang="ja-JP" sz="2800" dirty="0"/>
              <a:t>AP-test (%)</a:t>
            </a:r>
            <a:endParaRPr kumimoji="1" lang="ja-JP" altLang="en-US" sz="2800" dirty="0"/>
          </a:p>
        </p:txBody>
      </p:sp>
      <p:sp>
        <p:nvSpPr>
          <p:cNvPr id="11" name="テキスト ボックス 10">
            <a:extLst>
              <a:ext uri="{FF2B5EF4-FFF2-40B4-BE49-F238E27FC236}">
                <a16:creationId xmlns:a16="http://schemas.microsoft.com/office/drawing/2014/main" id="{A9D580EE-87A8-42A1-AC5D-1C7D9B65A10E}"/>
              </a:ext>
            </a:extLst>
          </p:cNvPr>
          <p:cNvSpPr txBox="1"/>
          <p:nvPr/>
        </p:nvSpPr>
        <p:spPr>
          <a:xfrm>
            <a:off x="5401429" y="1160651"/>
            <a:ext cx="8601457" cy="769441"/>
          </a:xfrm>
          <a:prstGeom prst="rect">
            <a:avLst/>
          </a:prstGeom>
          <a:noFill/>
        </p:spPr>
        <p:txBody>
          <a:bodyPr wrap="none" rtlCol="0">
            <a:spAutoFit/>
          </a:bodyPr>
          <a:lstStyle/>
          <a:p>
            <a:r>
              <a:rPr kumimoji="1" lang="ja-JP" altLang="en-US" sz="4400" b="1" dirty="0">
                <a:latin typeface="メイリオ" panose="020B0604030504040204" pitchFamily="50" charset="-128"/>
                <a:ea typeface="メイリオ" panose="020B0604030504040204" pitchFamily="50" charset="-128"/>
              </a:rPr>
              <a:t>印象語の頻度と</a:t>
            </a:r>
            <a:r>
              <a:rPr kumimoji="1" lang="en-US" altLang="ja-JP" sz="4400" b="1" dirty="0">
                <a:latin typeface="メイリオ" panose="020B0604030504040204" pitchFamily="50" charset="-128"/>
                <a:ea typeface="メイリオ" panose="020B0604030504040204" pitchFamily="50" charset="-128"/>
              </a:rPr>
              <a:t>AP-test</a:t>
            </a:r>
            <a:r>
              <a:rPr kumimoji="1" lang="ja-JP" altLang="en-US" sz="4400" b="1" dirty="0">
                <a:latin typeface="メイリオ" panose="020B0604030504040204" pitchFamily="50" charset="-128"/>
                <a:ea typeface="メイリオ" panose="020B0604030504040204" pitchFamily="50" charset="-128"/>
              </a:rPr>
              <a:t>の関係性</a:t>
            </a:r>
          </a:p>
        </p:txBody>
      </p:sp>
    </p:spTree>
    <p:extLst>
      <p:ext uri="{BB962C8B-B14F-4D97-AF65-F5344CB8AC3E}">
        <p14:creationId xmlns:p14="http://schemas.microsoft.com/office/powerpoint/2010/main" val="3371197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FA1E0EDD-9B73-45C9-8AE4-048D5693E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6963" y="3849150"/>
            <a:ext cx="9866734" cy="485628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7C67F72-F4BD-4FF4-B917-A85DAEA4EF94}"/>
              </a:ext>
            </a:extLst>
          </p:cNvPr>
          <p:cNvSpPr txBox="1"/>
          <p:nvPr/>
        </p:nvSpPr>
        <p:spPr>
          <a:xfrm>
            <a:off x="10533914" y="5306992"/>
            <a:ext cx="2753277" cy="584775"/>
          </a:xfrm>
          <a:prstGeom prst="rect">
            <a:avLst/>
          </a:prstGeom>
          <a:noFill/>
        </p:spPr>
        <p:txBody>
          <a:bodyPr wrap="square" rtlCol="0">
            <a:spAutoFit/>
          </a:bodyPr>
          <a:lstStyle/>
          <a:p>
            <a:pPr algn="ctr"/>
            <a:r>
              <a:rPr kumimoji="1" lang="en-US" altLang="ja-JP" sz="3200" dirty="0">
                <a:solidFill>
                  <a:srgbClr val="FF9300"/>
                </a:solidFill>
              </a:rPr>
              <a:t>AP-test</a:t>
            </a:r>
            <a:endParaRPr kumimoji="1" lang="ja-JP" altLang="en-US" sz="3200" dirty="0">
              <a:solidFill>
                <a:srgbClr val="FF9300"/>
              </a:solidFill>
            </a:endParaRPr>
          </a:p>
        </p:txBody>
      </p:sp>
      <p:sp>
        <p:nvSpPr>
          <p:cNvPr id="4" name="テキスト ボックス 3">
            <a:extLst>
              <a:ext uri="{FF2B5EF4-FFF2-40B4-BE49-F238E27FC236}">
                <a16:creationId xmlns:a16="http://schemas.microsoft.com/office/drawing/2014/main" id="{D6F5FF3D-B141-4B63-8880-304F5F752DE5}"/>
              </a:ext>
            </a:extLst>
          </p:cNvPr>
          <p:cNvSpPr txBox="1"/>
          <p:nvPr/>
        </p:nvSpPr>
        <p:spPr>
          <a:xfrm>
            <a:off x="4872166" y="6211715"/>
            <a:ext cx="3304274" cy="584775"/>
          </a:xfrm>
          <a:prstGeom prst="rect">
            <a:avLst/>
          </a:prstGeom>
          <a:noFill/>
        </p:spPr>
        <p:txBody>
          <a:bodyPr wrap="square" rtlCol="0">
            <a:spAutoFit/>
          </a:bodyPr>
          <a:lstStyle/>
          <a:p>
            <a:pPr algn="ctr"/>
            <a:r>
              <a:rPr kumimoji="1" lang="en-US" altLang="ja-JP" sz="3200" dirty="0">
                <a:solidFill>
                  <a:schemeClr val="accent5"/>
                </a:solidFill>
              </a:rPr>
              <a:t>AP-train</a:t>
            </a:r>
            <a:endParaRPr kumimoji="1" lang="ja-JP" altLang="en-US" sz="3200" dirty="0">
              <a:solidFill>
                <a:schemeClr val="accent5"/>
              </a:solidFill>
            </a:endParaRPr>
          </a:p>
        </p:txBody>
      </p:sp>
      <p:sp>
        <p:nvSpPr>
          <p:cNvPr id="5" name="テキスト ボックス 4">
            <a:extLst>
              <a:ext uri="{FF2B5EF4-FFF2-40B4-BE49-F238E27FC236}">
                <a16:creationId xmlns:a16="http://schemas.microsoft.com/office/drawing/2014/main" id="{6954914B-4C6F-43CC-B924-40BE81100ED5}"/>
              </a:ext>
            </a:extLst>
          </p:cNvPr>
          <p:cNvSpPr txBox="1"/>
          <p:nvPr/>
        </p:nvSpPr>
        <p:spPr>
          <a:xfrm>
            <a:off x="7750794" y="6589857"/>
            <a:ext cx="3304274" cy="584775"/>
          </a:xfrm>
          <a:prstGeom prst="rect">
            <a:avLst/>
          </a:prstGeom>
          <a:noFill/>
        </p:spPr>
        <p:txBody>
          <a:bodyPr wrap="square" rtlCol="0">
            <a:spAutoFit/>
          </a:bodyPr>
          <a:lstStyle/>
          <a:p>
            <a:pPr algn="ctr"/>
            <a:r>
              <a:rPr kumimoji="1" lang="en-US" altLang="ja-JP" sz="3200" dirty="0">
                <a:solidFill>
                  <a:srgbClr val="00B050"/>
                </a:solidFill>
              </a:rPr>
              <a:t>label frequency</a:t>
            </a:r>
            <a:endParaRPr kumimoji="1" lang="ja-JP" altLang="en-US" sz="3200" dirty="0">
              <a:solidFill>
                <a:srgbClr val="00B050"/>
              </a:solidFill>
            </a:endParaRPr>
          </a:p>
        </p:txBody>
      </p:sp>
      <p:sp>
        <p:nvSpPr>
          <p:cNvPr id="6" name="テキスト ボックス 5">
            <a:extLst>
              <a:ext uri="{FF2B5EF4-FFF2-40B4-BE49-F238E27FC236}">
                <a16:creationId xmlns:a16="http://schemas.microsoft.com/office/drawing/2014/main" id="{064C8825-C759-4BC7-A196-D54FC2C37E78}"/>
              </a:ext>
            </a:extLst>
          </p:cNvPr>
          <p:cNvSpPr txBox="1"/>
          <p:nvPr/>
        </p:nvSpPr>
        <p:spPr>
          <a:xfrm>
            <a:off x="5595691" y="8519159"/>
            <a:ext cx="6809279" cy="523220"/>
          </a:xfrm>
          <a:prstGeom prst="rect">
            <a:avLst/>
          </a:prstGeom>
          <a:noFill/>
        </p:spPr>
        <p:txBody>
          <a:bodyPr wrap="square" rtlCol="0">
            <a:spAutoFit/>
          </a:bodyPr>
          <a:lstStyle/>
          <a:p>
            <a:pPr algn="ctr"/>
            <a:r>
              <a:rPr kumimoji="1" lang="en-US" altLang="ja-JP" sz="2800" dirty="0"/>
              <a:t>Impression label ranking by frequency</a:t>
            </a:r>
            <a:endParaRPr kumimoji="1" lang="ja-JP" altLang="en-US" sz="2800" dirty="0"/>
          </a:p>
        </p:txBody>
      </p:sp>
      <p:sp>
        <p:nvSpPr>
          <p:cNvPr id="7" name="テキスト ボックス 6">
            <a:extLst>
              <a:ext uri="{FF2B5EF4-FFF2-40B4-BE49-F238E27FC236}">
                <a16:creationId xmlns:a16="http://schemas.microsoft.com/office/drawing/2014/main" id="{5CA38108-F7E5-418B-B660-D1B9146C2510}"/>
              </a:ext>
            </a:extLst>
          </p:cNvPr>
          <p:cNvSpPr txBox="1"/>
          <p:nvPr/>
        </p:nvSpPr>
        <p:spPr>
          <a:xfrm rot="16200000">
            <a:off x="1930128" y="5759299"/>
            <a:ext cx="3626822" cy="523220"/>
          </a:xfrm>
          <a:prstGeom prst="rect">
            <a:avLst/>
          </a:prstGeom>
          <a:noFill/>
        </p:spPr>
        <p:txBody>
          <a:bodyPr wrap="square" rtlCol="0">
            <a:spAutoFit/>
          </a:bodyPr>
          <a:lstStyle/>
          <a:p>
            <a:pPr algn="ctr"/>
            <a:r>
              <a:rPr kumimoji="1" lang="en-US" altLang="ja-JP" sz="2800" dirty="0"/>
              <a:t>AP (%)</a:t>
            </a:r>
            <a:endParaRPr kumimoji="1" lang="ja-JP" altLang="en-US" sz="2800" dirty="0"/>
          </a:p>
        </p:txBody>
      </p:sp>
      <p:sp>
        <p:nvSpPr>
          <p:cNvPr id="8" name="テキスト ボックス 7">
            <a:extLst>
              <a:ext uri="{FF2B5EF4-FFF2-40B4-BE49-F238E27FC236}">
                <a16:creationId xmlns:a16="http://schemas.microsoft.com/office/drawing/2014/main" id="{842B0E11-EA5F-4DE7-9091-18DC87FD43C6}"/>
              </a:ext>
            </a:extLst>
          </p:cNvPr>
          <p:cNvSpPr txBox="1"/>
          <p:nvPr/>
        </p:nvSpPr>
        <p:spPr>
          <a:xfrm rot="16200000">
            <a:off x="12443711" y="5759299"/>
            <a:ext cx="3626822" cy="523220"/>
          </a:xfrm>
          <a:prstGeom prst="rect">
            <a:avLst/>
          </a:prstGeom>
          <a:noFill/>
        </p:spPr>
        <p:txBody>
          <a:bodyPr wrap="square" rtlCol="0">
            <a:spAutoFit/>
          </a:bodyPr>
          <a:lstStyle/>
          <a:p>
            <a:pPr algn="ctr"/>
            <a:r>
              <a:rPr kumimoji="1" lang="en-US" altLang="ja-JP" sz="2800" dirty="0"/>
              <a:t>label frequency</a:t>
            </a:r>
            <a:endParaRPr kumimoji="1" lang="ja-JP" altLang="en-US" sz="2800" dirty="0"/>
          </a:p>
        </p:txBody>
      </p:sp>
    </p:spTree>
    <p:extLst>
      <p:ext uri="{BB962C8B-B14F-4D97-AF65-F5344CB8AC3E}">
        <p14:creationId xmlns:p14="http://schemas.microsoft.com/office/powerpoint/2010/main" val="3637619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図 186">
            <a:extLst>
              <a:ext uri="{FF2B5EF4-FFF2-40B4-BE49-F238E27FC236}">
                <a16:creationId xmlns:a16="http://schemas.microsoft.com/office/drawing/2014/main" id="{A39F9DE9-2B4A-E042-9424-A498C5B4F218}"/>
              </a:ext>
            </a:extLst>
          </p:cNvPr>
          <p:cNvPicPr>
            <a:picLocks noChangeAspect="1"/>
          </p:cNvPicPr>
          <p:nvPr/>
        </p:nvPicPr>
        <p:blipFill>
          <a:blip r:embed="rId2"/>
          <a:stretch>
            <a:fillRect/>
          </a:stretch>
        </p:blipFill>
        <p:spPr>
          <a:xfrm>
            <a:off x="1158081" y="1128712"/>
            <a:ext cx="15679736" cy="8557200"/>
          </a:xfrm>
          <a:prstGeom prst="rect">
            <a:avLst/>
          </a:prstGeom>
        </p:spPr>
      </p:pic>
    </p:spTree>
    <p:extLst>
      <p:ext uri="{BB962C8B-B14F-4D97-AF65-F5344CB8AC3E}">
        <p14:creationId xmlns:p14="http://schemas.microsoft.com/office/powerpoint/2010/main" val="2175872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E49C3B-A07D-4CD8-8401-65B1E8FDC8E4}"/>
              </a:ext>
            </a:extLst>
          </p:cNvPr>
          <p:cNvSpPr>
            <a:spLocks noChangeArrowheads="1"/>
          </p:cNvSpPr>
          <p:nvPr/>
        </p:nvSpPr>
        <p:spPr bwMode="auto">
          <a:xfrm>
            <a:off x="8034568" y="1707109"/>
            <a:ext cx="247698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914400" eaLnBrk="0" fontAlgn="base" hangingPunct="0">
              <a:spcBef>
                <a:spcPct val="0"/>
              </a:spcBef>
              <a:spcAft>
                <a:spcPct val="0"/>
              </a:spcAft>
            </a:pPr>
            <a:r>
              <a:rPr lang="en-US" altLang="ja-JP" sz="2400" b="1" dirty="0"/>
              <a:t>cattle-drive</a:t>
            </a:r>
            <a:endParaRPr lang="ja-JP" altLang="ja-JP" sz="2400" b="1" dirty="0">
              <a:latin typeface="Arial" panose="020B0604020202020204" pitchFamily="34" charset="0"/>
            </a:endParaRPr>
          </a:p>
        </p:txBody>
      </p:sp>
      <p:sp>
        <p:nvSpPr>
          <p:cNvPr id="6" name="テキスト ボックス 5">
            <a:extLst>
              <a:ext uri="{FF2B5EF4-FFF2-40B4-BE49-F238E27FC236}">
                <a16:creationId xmlns:a16="http://schemas.microsoft.com/office/drawing/2014/main" id="{FB2C04F6-F9A7-49BD-AEEE-598949577730}"/>
              </a:ext>
            </a:extLst>
          </p:cNvPr>
          <p:cNvSpPr txBox="1"/>
          <p:nvPr/>
        </p:nvSpPr>
        <p:spPr>
          <a:xfrm>
            <a:off x="9244122" y="2039908"/>
            <a:ext cx="4634214" cy="707886"/>
          </a:xfrm>
          <a:prstGeom prst="rect">
            <a:avLst/>
          </a:prstGeom>
          <a:noFill/>
        </p:spPr>
        <p:txBody>
          <a:bodyPr wrap="square">
            <a:spAutoFit/>
          </a:bodyPr>
          <a:lstStyle/>
          <a:p>
            <a:r>
              <a:rPr lang="en-US" altLang="ja-JP" sz="2000" b="1" i="1" dirty="0">
                <a:solidFill>
                  <a:schemeClr val="accent5"/>
                </a:solidFill>
              </a:rPr>
              <a:t>headline, compress, condense, serif, retro, western, display, slab-serif</a:t>
            </a:r>
            <a:endParaRPr lang="ja-JP" altLang="en-US" sz="2000" b="1" i="1" dirty="0">
              <a:solidFill>
                <a:schemeClr val="accent5"/>
              </a:solidFill>
            </a:endParaRPr>
          </a:p>
        </p:txBody>
      </p:sp>
      <p:sp>
        <p:nvSpPr>
          <p:cNvPr id="5" name="四角形: 角を丸くする 4">
            <a:extLst>
              <a:ext uri="{FF2B5EF4-FFF2-40B4-BE49-F238E27FC236}">
                <a16:creationId xmlns:a16="http://schemas.microsoft.com/office/drawing/2014/main" id="{C0F323AE-4613-45C0-8859-B120EDC2B558}"/>
              </a:ext>
            </a:extLst>
          </p:cNvPr>
          <p:cNvSpPr/>
          <p:nvPr/>
        </p:nvSpPr>
        <p:spPr>
          <a:xfrm>
            <a:off x="4122326" y="1646702"/>
            <a:ext cx="9756010" cy="1180892"/>
          </a:xfrm>
          <a:prstGeom prst="roundRect">
            <a:avLst/>
          </a:pr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Rectangle 2">
            <a:extLst>
              <a:ext uri="{FF2B5EF4-FFF2-40B4-BE49-F238E27FC236}">
                <a16:creationId xmlns:a16="http://schemas.microsoft.com/office/drawing/2014/main" id="{C1ED935F-D0F0-4599-9DDA-6F7131CC534E}"/>
              </a:ext>
            </a:extLst>
          </p:cNvPr>
          <p:cNvSpPr>
            <a:spLocks noChangeArrowheads="1"/>
          </p:cNvSpPr>
          <p:nvPr/>
        </p:nvSpPr>
        <p:spPr bwMode="auto">
          <a:xfrm>
            <a:off x="8034568" y="4285359"/>
            <a:ext cx="221076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914400" eaLnBrk="0" fontAlgn="base" hangingPunct="0">
              <a:spcBef>
                <a:spcPct val="0"/>
              </a:spcBef>
              <a:spcAft>
                <a:spcPct val="0"/>
              </a:spcAft>
            </a:pPr>
            <a:r>
              <a:rPr lang="en-US" altLang="ja-JP" sz="2400" b="1" dirty="0" err="1">
                <a:ea typeface="var(--jp-code-font-family)"/>
              </a:rPr>
              <a:t>sorbonne</a:t>
            </a:r>
            <a:endParaRPr lang="ja-JP" altLang="ja-JP" sz="2400" b="1" dirty="0"/>
          </a:p>
        </p:txBody>
      </p:sp>
      <p:sp>
        <p:nvSpPr>
          <p:cNvPr id="25" name="テキスト ボックス 24">
            <a:extLst>
              <a:ext uri="{FF2B5EF4-FFF2-40B4-BE49-F238E27FC236}">
                <a16:creationId xmlns:a16="http://schemas.microsoft.com/office/drawing/2014/main" id="{7FFD8686-AD2A-41E3-A561-82ECB8C82E43}"/>
              </a:ext>
            </a:extLst>
          </p:cNvPr>
          <p:cNvSpPr txBox="1"/>
          <p:nvPr/>
        </p:nvSpPr>
        <p:spPr>
          <a:xfrm>
            <a:off x="9244122" y="4620926"/>
            <a:ext cx="4634214" cy="707886"/>
          </a:xfrm>
          <a:prstGeom prst="rect">
            <a:avLst/>
          </a:prstGeom>
          <a:noFill/>
        </p:spPr>
        <p:txBody>
          <a:bodyPr wrap="square">
            <a:spAutoFit/>
          </a:bodyPr>
          <a:lstStyle/>
          <a:p>
            <a:r>
              <a:rPr lang="en-US" altLang="ja-JP" sz="2000" b="1" i="1" dirty="0">
                <a:solidFill>
                  <a:schemeClr val="accent5"/>
                </a:solidFill>
              </a:rPr>
              <a:t>antique, decorative, incunabula, legible, </a:t>
            </a:r>
          </a:p>
          <a:p>
            <a:r>
              <a:rPr lang="en-US" altLang="ja-JP" sz="2000" b="1" i="1" dirty="0">
                <a:solidFill>
                  <a:schemeClr val="accent5"/>
                </a:solidFill>
              </a:rPr>
              <a:t>funny, </a:t>
            </a:r>
            <a:r>
              <a:rPr lang="en-US" altLang="ja-JP" sz="2000" b="1" i="1" dirty="0" err="1">
                <a:solidFill>
                  <a:schemeClr val="accent5"/>
                </a:solidFill>
              </a:rPr>
              <a:t>french</a:t>
            </a:r>
            <a:r>
              <a:rPr lang="en-US" altLang="ja-JP" sz="2000" b="1" i="1" dirty="0">
                <a:solidFill>
                  <a:schemeClr val="accent5"/>
                </a:solidFill>
              </a:rPr>
              <a:t>, display, humanistic, round</a:t>
            </a:r>
            <a:endParaRPr lang="ja-JP" altLang="en-US" sz="2000" b="1" i="1" dirty="0">
              <a:solidFill>
                <a:schemeClr val="accent5"/>
              </a:solidFill>
            </a:endParaRPr>
          </a:p>
        </p:txBody>
      </p:sp>
      <p:sp>
        <p:nvSpPr>
          <p:cNvPr id="26" name="四角形: 角を丸くする 25">
            <a:extLst>
              <a:ext uri="{FF2B5EF4-FFF2-40B4-BE49-F238E27FC236}">
                <a16:creationId xmlns:a16="http://schemas.microsoft.com/office/drawing/2014/main" id="{D4D7396C-7A24-49BB-AD6B-19AC91D4BD52}"/>
              </a:ext>
            </a:extLst>
          </p:cNvPr>
          <p:cNvSpPr/>
          <p:nvPr/>
        </p:nvSpPr>
        <p:spPr>
          <a:xfrm>
            <a:off x="4122326" y="4226859"/>
            <a:ext cx="9756010" cy="1181753"/>
          </a:xfrm>
          <a:prstGeom prst="roundRect">
            <a:avLst/>
          </a:pr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a:extLst>
              <a:ext uri="{FF2B5EF4-FFF2-40B4-BE49-F238E27FC236}">
                <a16:creationId xmlns:a16="http://schemas.microsoft.com/office/drawing/2014/main" id="{9DC88EA1-CFB0-AB48-BAB4-44B0C0D02B3E}"/>
              </a:ext>
            </a:extLst>
          </p:cNvPr>
          <p:cNvPicPr>
            <a:picLocks noChangeAspect="1"/>
          </p:cNvPicPr>
          <p:nvPr/>
        </p:nvPicPr>
        <p:blipFill rotWithShape="1">
          <a:blip r:embed="rId2"/>
          <a:srcRect t="10476"/>
          <a:stretch/>
        </p:blipFill>
        <p:spPr>
          <a:xfrm>
            <a:off x="4262667" y="4713191"/>
            <a:ext cx="4914900" cy="523000"/>
          </a:xfrm>
          <a:prstGeom prst="rect">
            <a:avLst/>
          </a:prstGeom>
        </p:spPr>
      </p:pic>
      <p:sp>
        <p:nvSpPr>
          <p:cNvPr id="16" name="Rectangle 2">
            <a:extLst>
              <a:ext uri="{FF2B5EF4-FFF2-40B4-BE49-F238E27FC236}">
                <a16:creationId xmlns:a16="http://schemas.microsoft.com/office/drawing/2014/main" id="{DE824FA8-64D0-445A-A1D6-6FFC0540005E}"/>
              </a:ext>
            </a:extLst>
          </p:cNvPr>
          <p:cNvSpPr>
            <a:spLocks noChangeArrowheads="1"/>
          </p:cNvSpPr>
          <p:nvPr/>
        </p:nvSpPr>
        <p:spPr bwMode="auto">
          <a:xfrm>
            <a:off x="7391315" y="2983792"/>
            <a:ext cx="3837276"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914400" eaLnBrk="0" fontAlgn="base" hangingPunct="0">
              <a:spcBef>
                <a:spcPct val="0"/>
              </a:spcBef>
              <a:spcAft>
                <a:spcPct val="0"/>
              </a:spcAft>
            </a:pPr>
            <a:r>
              <a:rPr lang="en-US" altLang="ja-JP" sz="2400" b="1" dirty="0"/>
              <a:t>abdominal-</a:t>
            </a:r>
            <a:r>
              <a:rPr lang="en-US" altLang="ja-JP" sz="2400" b="1" dirty="0" err="1"/>
              <a:t>krunch</a:t>
            </a:r>
            <a:endParaRPr lang="ja-JP" altLang="ja-JP" sz="2400" b="1" dirty="0"/>
          </a:p>
        </p:txBody>
      </p:sp>
      <p:sp>
        <p:nvSpPr>
          <p:cNvPr id="17" name="テキスト ボックス 16">
            <a:extLst>
              <a:ext uri="{FF2B5EF4-FFF2-40B4-BE49-F238E27FC236}">
                <a16:creationId xmlns:a16="http://schemas.microsoft.com/office/drawing/2014/main" id="{E81E2D2A-BC2A-479A-B77B-9731E65FFC54}"/>
              </a:ext>
            </a:extLst>
          </p:cNvPr>
          <p:cNvSpPr txBox="1"/>
          <p:nvPr/>
        </p:nvSpPr>
        <p:spPr>
          <a:xfrm>
            <a:off x="9244122" y="3353124"/>
            <a:ext cx="4634214" cy="707886"/>
          </a:xfrm>
          <a:prstGeom prst="rect">
            <a:avLst/>
          </a:prstGeom>
          <a:noFill/>
        </p:spPr>
        <p:txBody>
          <a:bodyPr wrap="square">
            <a:spAutoFit/>
          </a:bodyPr>
          <a:lstStyle/>
          <a:p>
            <a:r>
              <a:rPr lang="en-US" altLang="ja-JP" sz="2000" b="1" i="1" dirty="0">
                <a:solidFill>
                  <a:schemeClr val="accent5"/>
                </a:solidFill>
              </a:rPr>
              <a:t>decorative, graphic, eccentric, novelty, polygonal, handwrite, comic</a:t>
            </a:r>
            <a:endParaRPr lang="ja-JP" altLang="en-US" sz="2000" b="1" i="1" dirty="0">
              <a:solidFill>
                <a:schemeClr val="accent5"/>
              </a:solidFill>
            </a:endParaRPr>
          </a:p>
        </p:txBody>
      </p:sp>
      <p:sp>
        <p:nvSpPr>
          <p:cNvPr id="19" name="四角形: 角を丸くする 18">
            <a:extLst>
              <a:ext uri="{FF2B5EF4-FFF2-40B4-BE49-F238E27FC236}">
                <a16:creationId xmlns:a16="http://schemas.microsoft.com/office/drawing/2014/main" id="{ABB12830-3250-451F-B4D5-38C1D0FDA24E}"/>
              </a:ext>
            </a:extLst>
          </p:cNvPr>
          <p:cNvSpPr/>
          <p:nvPr/>
        </p:nvSpPr>
        <p:spPr>
          <a:xfrm>
            <a:off x="4122326" y="2916871"/>
            <a:ext cx="9756010" cy="1181753"/>
          </a:xfrm>
          <a:prstGeom prst="roundRect">
            <a:avLst/>
          </a:pr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8" name="Picture 4">
            <a:extLst>
              <a:ext uri="{FF2B5EF4-FFF2-40B4-BE49-F238E27FC236}">
                <a16:creationId xmlns:a16="http://schemas.microsoft.com/office/drawing/2014/main" id="{7B72F1D8-6E58-446C-95C0-4D76BF9448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74992"/>
          <a:stretch/>
        </p:blipFill>
        <p:spPr bwMode="auto">
          <a:xfrm>
            <a:off x="4312262" y="3453547"/>
            <a:ext cx="4914900" cy="5502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225810AC-2094-4B97-ABF4-2CF1D9E1AB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184" b="50000"/>
          <a:stretch/>
        </p:blipFill>
        <p:spPr bwMode="auto">
          <a:xfrm>
            <a:off x="4262667" y="2120105"/>
            <a:ext cx="4914900" cy="54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08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8FE8F197-9DCB-4198-9AA7-FCC0D2C54289}"/>
              </a:ext>
            </a:extLst>
          </p:cNvPr>
          <p:cNvSpPr txBox="1">
            <a:spLocks noChangeAspect="1"/>
          </p:cNvSpPr>
          <p:nvPr/>
        </p:nvSpPr>
        <p:spPr>
          <a:xfrm flipH="1">
            <a:off x="385972" y="3890747"/>
            <a:ext cx="970275"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normal</a:t>
            </a:r>
          </a:p>
        </p:txBody>
      </p:sp>
      <p:sp>
        <p:nvSpPr>
          <p:cNvPr id="17" name="テキスト ボックス 16">
            <a:extLst>
              <a:ext uri="{FF2B5EF4-FFF2-40B4-BE49-F238E27FC236}">
                <a16:creationId xmlns:a16="http://schemas.microsoft.com/office/drawing/2014/main" id="{04EC9610-D834-4E9E-8496-F359AF811789}"/>
              </a:ext>
            </a:extLst>
          </p:cNvPr>
          <p:cNvSpPr txBox="1">
            <a:spLocks noChangeAspect="1"/>
          </p:cNvSpPr>
          <p:nvPr/>
        </p:nvSpPr>
        <p:spPr>
          <a:xfrm flipH="1">
            <a:off x="385972" y="4717156"/>
            <a:ext cx="970275"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italic</a:t>
            </a:r>
          </a:p>
        </p:txBody>
      </p:sp>
      <p:sp>
        <p:nvSpPr>
          <p:cNvPr id="19" name="テキスト ボックス 18">
            <a:extLst>
              <a:ext uri="{FF2B5EF4-FFF2-40B4-BE49-F238E27FC236}">
                <a16:creationId xmlns:a16="http://schemas.microsoft.com/office/drawing/2014/main" id="{30A2A8BC-6A93-4E8E-A73F-8C124D9D0064}"/>
              </a:ext>
            </a:extLst>
          </p:cNvPr>
          <p:cNvSpPr txBox="1">
            <a:spLocks noChangeAspect="1"/>
          </p:cNvSpPr>
          <p:nvPr/>
        </p:nvSpPr>
        <p:spPr>
          <a:xfrm flipH="1">
            <a:off x="272744" y="5528103"/>
            <a:ext cx="1196731"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handwrite</a:t>
            </a:r>
          </a:p>
        </p:txBody>
      </p:sp>
      <p:pic>
        <p:nvPicPr>
          <p:cNvPr id="79" name="図 78">
            <a:extLst>
              <a:ext uri="{FF2B5EF4-FFF2-40B4-BE49-F238E27FC236}">
                <a16:creationId xmlns:a16="http://schemas.microsoft.com/office/drawing/2014/main" id="{DD690A3D-D88E-4A4A-9A60-1521EB593BC0}"/>
              </a:ext>
            </a:extLst>
          </p:cNvPr>
          <p:cNvPicPr>
            <a:picLocks/>
          </p:cNvPicPr>
          <p:nvPr/>
        </p:nvPicPr>
        <p:blipFill>
          <a:blip r:embed="rId3"/>
          <a:stretch>
            <a:fillRect/>
          </a:stretch>
        </p:blipFill>
        <p:spPr>
          <a:xfrm>
            <a:off x="4839018" y="3655191"/>
            <a:ext cx="1659600" cy="756000"/>
          </a:xfrm>
          <a:prstGeom prst="rect">
            <a:avLst/>
          </a:prstGeom>
        </p:spPr>
      </p:pic>
      <p:pic>
        <p:nvPicPr>
          <p:cNvPr id="80" name="図 79">
            <a:extLst>
              <a:ext uri="{FF2B5EF4-FFF2-40B4-BE49-F238E27FC236}">
                <a16:creationId xmlns:a16="http://schemas.microsoft.com/office/drawing/2014/main" id="{E05CE578-3B29-451B-ABB6-6D8CD189CDC5}"/>
              </a:ext>
            </a:extLst>
          </p:cNvPr>
          <p:cNvPicPr>
            <a:picLocks/>
          </p:cNvPicPr>
          <p:nvPr/>
        </p:nvPicPr>
        <p:blipFill>
          <a:blip r:embed="rId4"/>
          <a:stretch>
            <a:fillRect/>
          </a:stretch>
        </p:blipFill>
        <p:spPr>
          <a:xfrm>
            <a:off x="4835430" y="4467107"/>
            <a:ext cx="1659600" cy="756000"/>
          </a:xfrm>
          <a:prstGeom prst="rect">
            <a:avLst/>
          </a:prstGeom>
        </p:spPr>
      </p:pic>
      <p:pic>
        <p:nvPicPr>
          <p:cNvPr id="81" name="図 80">
            <a:extLst>
              <a:ext uri="{FF2B5EF4-FFF2-40B4-BE49-F238E27FC236}">
                <a16:creationId xmlns:a16="http://schemas.microsoft.com/office/drawing/2014/main" id="{53343983-1AA1-412C-BB02-2D38B46DCAB5}"/>
              </a:ext>
            </a:extLst>
          </p:cNvPr>
          <p:cNvPicPr>
            <a:picLocks/>
          </p:cNvPicPr>
          <p:nvPr/>
        </p:nvPicPr>
        <p:blipFill>
          <a:blip r:embed="rId5"/>
          <a:stretch>
            <a:fillRect/>
          </a:stretch>
        </p:blipFill>
        <p:spPr>
          <a:xfrm>
            <a:off x="4833208" y="5282805"/>
            <a:ext cx="1659600" cy="756000"/>
          </a:xfrm>
          <a:prstGeom prst="rect">
            <a:avLst/>
          </a:prstGeom>
        </p:spPr>
      </p:pic>
      <p:pic>
        <p:nvPicPr>
          <p:cNvPr id="82" name="図 81">
            <a:extLst>
              <a:ext uri="{FF2B5EF4-FFF2-40B4-BE49-F238E27FC236}">
                <a16:creationId xmlns:a16="http://schemas.microsoft.com/office/drawing/2014/main" id="{B63CD01C-C5B5-4C94-8DCA-295B7494755C}"/>
              </a:ext>
            </a:extLst>
          </p:cNvPr>
          <p:cNvPicPr>
            <a:picLocks/>
          </p:cNvPicPr>
          <p:nvPr/>
        </p:nvPicPr>
        <p:blipFill>
          <a:blip r:embed="rId6"/>
          <a:stretch>
            <a:fillRect/>
          </a:stretch>
        </p:blipFill>
        <p:spPr>
          <a:xfrm>
            <a:off x="4839018" y="6089099"/>
            <a:ext cx="1659600" cy="756000"/>
          </a:xfrm>
          <a:prstGeom prst="rect">
            <a:avLst/>
          </a:prstGeom>
        </p:spPr>
      </p:pic>
      <p:pic>
        <p:nvPicPr>
          <p:cNvPr id="83" name="図 82">
            <a:extLst>
              <a:ext uri="{FF2B5EF4-FFF2-40B4-BE49-F238E27FC236}">
                <a16:creationId xmlns:a16="http://schemas.microsoft.com/office/drawing/2014/main" id="{0A95EDB7-D7BD-4482-952A-94CF8F168568}"/>
              </a:ext>
            </a:extLst>
          </p:cNvPr>
          <p:cNvPicPr>
            <a:picLocks/>
          </p:cNvPicPr>
          <p:nvPr/>
        </p:nvPicPr>
        <p:blipFill>
          <a:blip r:embed="rId7"/>
          <a:stretch>
            <a:fillRect/>
          </a:stretch>
        </p:blipFill>
        <p:spPr>
          <a:xfrm>
            <a:off x="12792396" y="3648421"/>
            <a:ext cx="1659600" cy="756000"/>
          </a:xfrm>
          <a:prstGeom prst="rect">
            <a:avLst/>
          </a:prstGeom>
        </p:spPr>
      </p:pic>
      <p:pic>
        <p:nvPicPr>
          <p:cNvPr id="74" name="図 73">
            <a:extLst>
              <a:ext uri="{FF2B5EF4-FFF2-40B4-BE49-F238E27FC236}">
                <a16:creationId xmlns:a16="http://schemas.microsoft.com/office/drawing/2014/main" id="{B077226A-EF5D-45EC-843C-F39A456C26AD}"/>
              </a:ext>
            </a:extLst>
          </p:cNvPr>
          <p:cNvPicPr>
            <a:picLocks/>
          </p:cNvPicPr>
          <p:nvPr/>
        </p:nvPicPr>
        <p:blipFill>
          <a:blip r:embed="rId8"/>
          <a:stretch>
            <a:fillRect/>
          </a:stretch>
        </p:blipFill>
        <p:spPr>
          <a:xfrm>
            <a:off x="3146388" y="3652997"/>
            <a:ext cx="1659600" cy="756000"/>
          </a:xfrm>
          <a:prstGeom prst="rect">
            <a:avLst/>
          </a:prstGeom>
        </p:spPr>
      </p:pic>
      <p:pic>
        <p:nvPicPr>
          <p:cNvPr id="75" name="図 74">
            <a:extLst>
              <a:ext uri="{FF2B5EF4-FFF2-40B4-BE49-F238E27FC236}">
                <a16:creationId xmlns:a16="http://schemas.microsoft.com/office/drawing/2014/main" id="{891C2126-E0EC-4865-8596-158488E0C5B5}"/>
              </a:ext>
            </a:extLst>
          </p:cNvPr>
          <p:cNvPicPr>
            <a:picLocks/>
          </p:cNvPicPr>
          <p:nvPr/>
        </p:nvPicPr>
        <p:blipFill>
          <a:blip r:embed="rId9"/>
          <a:stretch>
            <a:fillRect/>
          </a:stretch>
        </p:blipFill>
        <p:spPr>
          <a:xfrm>
            <a:off x="3144855" y="4467107"/>
            <a:ext cx="1659600" cy="756000"/>
          </a:xfrm>
          <a:prstGeom prst="rect">
            <a:avLst/>
          </a:prstGeom>
        </p:spPr>
      </p:pic>
      <p:pic>
        <p:nvPicPr>
          <p:cNvPr id="76" name="図 75">
            <a:extLst>
              <a:ext uri="{FF2B5EF4-FFF2-40B4-BE49-F238E27FC236}">
                <a16:creationId xmlns:a16="http://schemas.microsoft.com/office/drawing/2014/main" id="{639B94F5-AC0D-43FD-87E0-77F601D204C7}"/>
              </a:ext>
            </a:extLst>
          </p:cNvPr>
          <p:cNvPicPr>
            <a:picLocks/>
          </p:cNvPicPr>
          <p:nvPr/>
        </p:nvPicPr>
        <p:blipFill>
          <a:blip r:embed="rId10"/>
          <a:stretch>
            <a:fillRect/>
          </a:stretch>
        </p:blipFill>
        <p:spPr>
          <a:xfrm>
            <a:off x="3146388" y="5283196"/>
            <a:ext cx="1659600" cy="756000"/>
          </a:xfrm>
          <a:prstGeom prst="rect">
            <a:avLst/>
          </a:prstGeom>
        </p:spPr>
      </p:pic>
      <p:pic>
        <p:nvPicPr>
          <p:cNvPr id="77" name="図 76">
            <a:extLst>
              <a:ext uri="{FF2B5EF4-FFF2-40B4-BE49-F238E27FC236}">
                <a16:creationId xmlns:a16="http://schemas.microsoft.com/office/drawing/2014/main" id="{77308167-F731-4913-8B32-55AC82138A9E}"/>
              </a:ext>
            </a:extLst>
          </p:cNvPr>
          <p:cNvPicPr>
            <a:picLocks/>
          </p:cNvPicPr>
          <p:nvPr/>
        </p:nvPicPr>
        <p:blipFill>
          <a:blip r:embed="rId11"/>
          <a:stretch>
            <a:fillRect/>
          </a:stretch>
        </p:blipFill>
        <p:spPr>
          <a:xfrm>
            <a:off x="3144855" y="6090867"/>
            <a:ext cx="1659600" cy="756000"/>
          </a:xfrm>
          <a:prstGeom prst="rect">
            <a:avLst/>
          </a:prstGeom>
        </p:spPr>
      </p:pic>
      <p:pic>
        <p:nvPicPr>
          <p:cNvPr id="78" name="図 77">
            <a:extLst>
              <a:ext uri="{FF2B5EF4-FFF2-40B4-BE49-F238E27FC236}">
                <a16:creationId xmlns:a16="http://schemas.microsoft.com/office/drawing/2014/main" id="{A2DF2EE2-F174-4FA5-92AB-7CBFF38A070D}"/>
              </a:ext>
            </a:extLst>
          </p:cNvPr>
          <p:cNvPicPr>
            <a:picLocks/>
          </p:cNvPicPr>
          <p:nvPr/>
        </p:nvPicPr>
        <p:blipFill>
          <a:blip r:embed="rId12"/>
          <a:stretch>
            <a:fillRect/>
          </a:stretch>
        </p:blipFill>
        <p:spPr>
          <a:xfrm>
            <a:off x="11075171" y="3634343"/>
            <a:ext cx="1659600" cy="756000"/>
          </a:xfrm>
          <a:prstGeom prst="rect">
            <a:avLst/>
          </a:prstGeom>
        </p:spPr>
      </p:pic>
      <p:pic>
        <p:nvPicPr>
          <p:cNvPr id="69" name="図 68">
            <a:extLst>
              <a:ext uri="{FF2B5EF4-FFF2-40B4-BE49-F238E27FC236}">
                <a16:creationId xmlns:a16="http://schemas.microsoft.com/office/drawing/2014/main" id="{6BB05C32-1DBF-4095-8235-1E1709F42D60}"/>
              </a:ext>
            </a:extLst>
          </p:cNvPr>
          <p:cNvPicPr>
            <a:picLocks/>
          </p:cNvPicPr>
          <p:nvPr/>
        </p:nvPicPr>
        <p:blipFill>
          <a:blip r:embed="rId13"/>
          <a:stretch>
            <a:fillRect/>
          </a:stretch>
        </p:blipFill>
        <p:spPr>
          <a:xfrm>
            <a:off x="1466655" y="3653321"/>
            <a:ext cx="1659600" cy="756000"/>
          </a:xfrm>
          <a:prstGeom prst="rect">
            <a:avLst/>
          </a:prstGeom>
        </p:spPr>
      </p:pic>
      <p:pic>
        <p:nvPicPr>
          <p:cNvPr id="70" name="図 69">
            <a:extLst>
              <a:ext uri="{FF2B5EF4-FFF2-40B4-BE49-F238E27FC236}">
                <a16:creationId xmlns:a16="http://schemas.microsoft.com/office/drawing/2014/main" id="{E026AAD3-8442-4857-A374-CD840C360781}"/>
              </a:ext>
            </a:extLst>
          </p:cNvPr>
          <p:cNvPicPr>
            <a:picLocks/>
          </p:cNvPicPr>
          <p:nvPr/>
        </p:nvPicPr>
        <p:blipFill>
          <a:blip r:embed="rId14"/>
          <a:stretch>
            <a:fillRect/>
          </a:stretch>
        </p:blipFill>
        <p:spPr>
          <a:xfrm>
            <a:off x="1472621" y="4467107"/>
            <a:ext cx="1659600" cy="756000"/>
          </a:xfrm>
          <a:prstGeom prst="rect">
            <a:avLst/>
          </a:prstGeom>
        </p:spPr>
      </p:pic>
      <p:pic>
        <p:nvPicPr>
          <p:cNvPr id="71" name="図 70">
            <a:extLst>
              <a:ext uri="{FF2B5EF4-FFF2-40B4-BE49-F238E27FC236}">
                <a16:creationId xmlns:a16="http://schemas.microsoft.com/office/drawing/2014/main" id="{6CDEAE85-E0FD-4E4C-A8F7-FDFB18C8B279}"/>
              </a:ext>
            </a:extLst>
          </p:cNvPr>
          <p:cNvPicPr>
            <a:picLocks/>
          </p:cNvPicPr>
          <p:nvPr/>
        </p:nvPicPr>
        <p:blipFill>
          <a:blip r:embed="rId15"/>
          <a:stretch>
            <a:fillRect/>
          </a:stretch>
        </p:blipFill>
        <p:spPr>
          <a:xfrm>
            <a:off x="1469068" y="5283196"/>
            <a:ext cx="1659600" cy="756000"/>
          </a:xfrm>
          <a:prstGeom prst="rect">
            <a:avLst/>
          </a:prstGeom>
        </p:spPr>
      </p:pic>
      <p:pic>
        <p:nvPicPr>
          <p:cNvPr id="72" name="図 71">
            <a:extLst>
              <a:ext uri="{FF2B5EF4-FFF2-40B4-BE49-F238E27FC236}">
                <a16:creationId xmlns:a16="http://schemas.microsoft.com/office/drawing/2014/main" id="{5F2476B0-412E-45BC-9017-FABB7BD98812}"/>
              </a:ext>
            </a:extLst>
          </p:cNvPr>
          <p:cNvPicPr>
            <a:picLocks/>
          </p:cNvPicPr>
          <p:nvPr/>
        </p:nvPicPr>
        <p:blipFill>
          <a:blip r:embed="rId16"/>
          <a:stretch>
            <a:fillRect/>
          </a:stretch>
        </p:blipFill>
        <p:spPr>
          <a:xfrm>
            <a:off x="1472621" y="6089099"/>
            <a:ext cx="1659600" cy="756000"/>
          </a:xfrm>
          <a:prstGeom prst="rect">
            <a:avLst/>
          </a:prstGeom>
        </p:spPr>
      </p:pic>
      <p:pic>
        <p:nvPicPr>
          <p:cNvPr id="73" name="図 72">
            <a:extLst>
              <a:ext uri="{FF2B5EF4-FFF2-40B4-BE49-F238E27FC236}">
                <a16:creationId xmlns:a16="http://schemas.microsoft.com/office/drawing/2014/main" id="{708DF857-155E-451A-ABC3-B2088ACEF309}"/>
              </a:ext>
            </a:extLst>
          </p:cNvPr>
          <p:cNvPicPr>
            <a:picLocks/>
          </p:cNvPicPr>
          <p:nvPr/>
        </p:nvPicPr>
        <p:blipFill>
          <a:blip r:embed="rId17"/>
          <a:stretch>
            <a:fillRect/>
          </a:stretch>
        </p:blipFill>
        <p:spPr>
          <a:xfrm>
            <a:off x="9365454" y="3655191"/>
            <a:ext cx="1659600" cy="756000"/>
          </a:xfrm>
          <a:prstGeom prst="rect">
            <a:avLst/>
          </a:prstGeom>
        </p:spPr>
      </p:pic>
      <p:pic>
        <p:nvPicPr>
          <p:cNvPr id="64" name="Picture 2">
            <a:extLst>
              <a:ext uri="{FF2B5EF4-FFF2-40B4-BE49-F238E27FC236}">
                <a16:creationId xmlns:a16="http://schemas.microsoft.com/office/drawing/2014/main" id="{DBEF5DD7-CF03-4366-A96F-0D14285D9674}"/>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54414" y="3648421"/>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303280DB-1073-4E24-800A-00253AE1972B}"/>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54414" y="4466073"/>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a:extLst>
              <a:ext uri="{FF2B5EF4-FFF2-40B4-BE49-F238E27FC236}">
                <a16:creationId xmlns:a16="http://schemas.microsoft.com/office/drawing/2014/main" id="{3787D6AA-DEA2-491E-B8D9-A13594BAC719}"/>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40421" y="5282805"/>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CEE59BFC-4E26-4D33-A2E0-759C8DE560A9}"/>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39616" y="6089099"/>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a:extLst>
              <a:ext uri="{FF2B5EF4-FFF2-40B4-BE49-F238E27FC236}">
                <a16:creationId xmlns:a16="http://schemas.microsoft.com/office/drawing/2014/main" id="{EC503ACD-578B-41F1-B35B-0B8078F40F22}"/>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06058" y="3648421"/>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30" name="図 29">
            <a:extLst>
              <a:ext uri="{FF2B5EF4-FFF2-40B4-BE49-F238E27FC236}">
                <a16:creationId xmlns:a16="http://schemas.microsoft.com/office/drawing/2014/main" id="{E04166FF-3657-40A3-8CD4-F122261E61E3}"/>
              </a:ext>
            </a:extLst>
          </p:cNvPr>
          <p:cNvPicPr>
            <a:picLocks/>
          </p:cNvPicPr>
          <p:nvPr/>
        </p:nvPicPr>
        <p:blipFill>
          <a:blip r:embed="rId23"/>
          <a:stretch>
            <a:fillRect/>
          </a:stretch>
        </p:blipFill>
        <p:spPr>
          <a:xfrm>
            <a:off x="12792396" y="4463917"/>
            <a:ext cx="1659600" cy="756000"/>
          </a:xfrm>
          <a:prstGeom prst="rect">
            <a:avLst/>
          </a:prstGeom>
        </p:spPr>
      </p:pic>
      <p:pic>
        <p:nvPicPr>
          <p:cNvPr id="31" name="図 30">
            <a:extLst>
              <a:ext uri="{FF2B5EF4-FFF2-40B4-BE49-F238E27FC236}">
                <a16:creationId xmlns:a16="http://schemas.microsoft.com/office/drawing/2014/main" id="{AB20FE57-9EC2-4FCC-91BF-8596D3B350EA}"/>
              </a:ext>
            </a:extLst>
          </p:cNvPr>
          <p:cNvPicPr>
            <a:picLocks/>
          </p:cNvPicPr>
          <p:nvPr/>
        </p:nvPicPr>
        <p:blipFill>
          <a:blip r:embed="rId24"/>
          <a:stretch>
            <a:fillRect/>
          </a:stretch>
        </p:blipFill>
        <p:spPr>
          <a:xfrm>
            <a:off x="11087065" y="4462983"/>
            <a:ext cx="1659600" cy="756000"/>
          </a:xfrm>
          <a:prstGeom prst="rect">
            <a:avLst/>
          </a:prstGeom>
        </p:spPr>
      </p:pic>
      <p:pic>
        <p:nvPicPr>
          <p:cNvPr id="32" name="図 31">
            <a:extLst>
              <a:ext uri="{FF2B5EF4-FFF2-40B4-BE49-F238E27FC236}">
                <a16:creationId xmlns:a16="http://schemas.microsoft.com/office/drawing/2014/main" id="{E5374E01-3F3C-42BF-9982-504AD2C0C142}"/>
              </a:ext>
            </a:extLst>
          </p:cNvPr>
          <p:cNvPicPr>
            <a:picLocks/>
          </p:cNvPicPr>
          <p:nvPr/>
        </p:nvPicPr>
        <p:blipFill>
          <a:blip r:embed="rId25"/>
          <a:stretch>
            <a:fillRect/>
          </a:stretch>
        </p:blipFill>
        <p:spPr>
          <a:xfrm>
            <a:off x="9371793" y="4467207"/>
            <a:ext cx="1659600" cy="756000"/>
          </a:xfrm>
          <a:prstGeom prst="rect">
            <a:avLst/>
          </a:prstGeom>
        </p:spPr>
      </p:pic>
      <p:pic>
        <p:nvPicPr>
          <p:cNvPr id="33" name="Picture 4">
            <a:extLst>
              <a:ext uri="{FF2B5EF4-FFF2-40B4-BE49-F238E27FC236}">
                <a16:creationId xmlns:a16="http://schemas.microsoft.com/office/drawing/2014/main" id="{B08E8680-361D-4A5F-96A4-3F17D350E825}"/>
              </a:ext>
            </a:extLst>
          </p:cNvPr>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495192" y="4466477"/>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33">
            <a:extLst>
              <a:ext uri="{FF2B5EF4-FFF2-40B4-BE49-F238E27FC236}">
                <a16:creationId xmlns:a16="http://schemas.microsoft.com/office/drawing/2014/main" id="{ABB30D80-ED93-4D1A-A2ED-813B1DF6C502}"/>
              </a:ext>
            </a:extLst>
          </p:cNvPr>
          <p:cNvPicPr>
            <a:picLocks/>
          </p:cNvPicPr>
          <p:nvPr/>
        </p:nvPicPr>
        <p:blipFill>
          <a:blip r:embed="rId27"/>
          <a:stretch>
            <a:fillRect/>
          </a:stretch>
        </p:blipFill>
        <p:spPr>
          <a:xfrm>
            <a:off x="12777729" y="5289332"/>
            <a:ext cx="1659600" cy="756000"/>
          </a:xfrm>
          <a:prstGeom prst="rect">
            <a:avLst/>
          </a:prstGeom>
        </p:spPr>
      </p:pic>
      <p:pic>
        <p:nvPicPr>
          <p:cNvPr id="35" name="図 34">
            <a:extLst>
              <a:ext uri="{FF2B5EF4-FFF2-40B4-BE49-F238E27FC236}">
                <a16:creationId xmlns:a16="http://schemas.microsoft.com/office/drawing/2014/main" id="{F2D743AE-AEA8-493A-AEF8-8F894BE8DA00}"/>
              </a:ext>
            </a:extLst>
          </p:cNvPr>
          <p:cNvPicPr>
            <a:picLocks/>
          </p:cNvPicPr>
          <p:nvPr/>
        </p:nvPicPr>
        <p:blipFill>
          <a:blip r:embed="rId28"/>
          <a:stretch>
            <a:fillRect/>
          </a:stretch>
        </p:blipFill>
        <p:spPr>
          <a:xfrm>
            <a:off x="11072976" y="5289390"/>
            <a:ext cx="1659600" cy="756000"/>
          </a:xfrm>
          <a:prstGeom prst="rect">
            <a:avLst/>
          </a:prstGeom>
        </p:spPr>
      </p:pic>
      <p:pic>
        <p:nvPicPr>
          <p:cNvPr id="36" name="図 35">
            <a:extLst>
              <a:ext uri="{FF2B5EF4-FFF2-40B4-BE49-F238E27FC236}">
                <a16:creationId xmlns:a16="http://schemas.microsoft.com/office/drawing/2014/main" id="{49019D85-DE03-4184-B590-3243D503FA7D}"/>
              </a:ext>
            </a:extLst>
          </p:cNvPr>
          <p:cNvPicPr>
            <a:picLocks/>
          </p:cNvPicPr>
          <p:nvPr/>
        </p:nvPicPr>
        <p:blipFill>
          <a:blip r:embed="rId29"/>
          <a:stretch>
            <a:fillRect/>
          </a:stretch>
        </p:blipFill>
        <p:spPr>
          <a:xfrm>
            <a:off x="9377028" y="5289332"/>
            <a:ext cx="1659600" cy="756000"/>
          </a:xfrm>
          <a:prstGeom prst="rect">
            <a:avLst/>
          </a:prstGeom>
        </p:spPr>
      </p:pic>
      <p:pic>
        <p:nvPicPr>
          <p:cNvPr id="37" name="Picture 2">
            <a:extLst>
              <a:ext uri="{FF2B5EF4-FFF2-40B4-BE49-F238E27FC236}">
                <a16:creationId xmlns:a16="http://schemas.microsoft.com/office/drawing/2014/main" id="{292E89CA-6C8D-4532-87AC-5BB0ACAFE58E}"/>
              </a:ext>
            </a:extLst>
          </p:cNvPr>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521224" y="5304042"/>
            <a:ext cx="1659600" cy="75600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線コネクタ 37">
            <a:extLst>
              <a:ext uri="{FF2B5EF4-FFF2-40B4-BE49-F238E27FC236}">
                <a16:creationId xmlns:a16="http://schemas.microsoft.com/office/drawing/2014/main" id="{78EA308D-A08F-4426-A554-39C4E038A5DE}"/>
              </a:ext>
            </a:extLst>
          </p:cNvPr>
          <p:cNvCxnSpPr>
            <a:cxnSpLocks/>
          </p:cNvCxnSpPr>
          <p:nvPr/>
        </p:nvCxnSpPr>
        <p:spPr>
          <a:xfrm>
            <a:off x="300299" y="3618244"/>
            <a:ext cx="15854519"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964B327-A077-4B03-B626-85BC6401AC0F}"/>
              </a:ext>
            </a:extLst>
          </p:cNvPr>
          <p:cNvCxnSpPr>
            <a:cxnSpLocks/>
          </p:cNvCxnSpPr>
          <p:nvPr/>
        </p:nvCxnSpPr>
        <p:spPr>
          <a:xfrm>
            <a:off x="300299" y="4434597"/>
            <a:ext cx="15854519"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D041CEA-5109-43D6-AC04-C05BAD2E0FC1}"/>
              </a:ext>
            </a:extLst>
          </p:cNvPr>
          <p:cNvCxnSpPr>
            <a:cxnSpLocks/>
          </p:cNvCxnSpPr>
          <p:nvPr/>
        </p:nvCxnSpPr>
        <p:spPr>
          <a:xfrm>
            <a:off x="283479" y="5250950"/>
            <a:ext cx="15911264"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2341899-83C1-4860-90BA-DF2BC0AE37E8}"/>
              </a:ext>
            </a:extLst>
          </p:cNvPr>
          <p:cNvCxnSpPr>
            <a:cxnSpLocks/>
          </p:cNvCxnSpPr>
          <p:nvPr/>
        </p:nvCxnSpPr>
        <p:spPr>
          <a:xfrm flipV="1">
            <a:off x="300299" y="6067303"/>
            <a:ext cx="15904374"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49F6F07-2343-47AF-B783-80CAC16793C0}"/>
              </a:ext>
            </a:extLst>
          </p:cNvPr>
          <p:cNvCxnSpPr>
            <a:cxnSpLocks/>
          </p:cNvCxnSpPr>
          <p:nvPr/>
        </p:nvCxnSpPr>
        <p:spPr>
          <a:xfrm>
            <a:off x="300299" y="6883656"/>
            <a:ext cx="15894444"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6" name="図 45">
            <a:extLst>
              <a:ext uri="{FF2B5EF4-FFF2-40B4-BE49-F238E27FC236}">
                <a16:creationId xmlns:a16="http://schemas.microsoft.com/office/drawing/2014/main" id="{C40C6B98-4DA3-40E8-90EA-68277B4B9779}"/>
              </a:ext>
            </a:extLst>
          </p:cNvPr>
          <p:cNvPicPr>
            <a:picLocks/>
          </p:cNvPicPr>
          <p:nvPr/>
        </p:nvPicPr>
        <p:blipFill>
          <a:blip r:embed="rId31"/>
          <a:stretch>
            <a:fillRect/>
          </a:stretch>
        </p:blipFill>
        <p:spPr>
          <a:xfrm>
            <a:off x="12787966" y="6089046"/>
            <a:ext cx="1659600" cy="756000"/>
          </a:xfrm>
          <a:prstGeom prst="rect">
            <a:avLst/>
          </a:prstGeom>
        </p:spPr>
      </p:pic>
      <p:pic>
        <p:nvPicPr>
          <p:cNvPr id="47" name="図 46">
            <a:extLst>
              <a:ext uri="{FF2B5EF4-FFF2-40B4-BE49-F238E27FC236}">
                <a16:creationId xmlns:a16="http://schemas.microsoft.com/office/drawing/2014/main" id="{4FE9F7BB-9BF0-4FB5-8D4C-844F4EDD8837}"/>
              </a:ext>
            </a:extLst>
          </p:cNvPr>
          <p:cNvPicPr>
            <a:picLocks/>
          </p:cNvPicPr>
          <p:nvPr/>
        </p:nvPicPr>
        <p:blipFill>
          <a:blip r:embed="rId32"/>
          <a:stretch>
            <a:fillRect/>
          </a:stretch>
        </p:blipFill>
        <p:spPr>
          <a:xfrm>
            <a:off x="11072976" y="6089046"/>
            <a:ext cx="1659600" cy="756000"/>
          </a:xfrm>
          <a:prstGeom prst="rect">
            <a:avLst/>
          </a:prstGeom>
        </p:spPr>
      </p:pic>
      <p:pic>
        <p:nvPicPr>
          <p:cNvPr id="48" name="図 47">
            <a:extLst>
              <a:ext uri="{FF2B5EF4-FFF2-40B4-BE49-F238E27FC236}">
                <a16:creationId xmlns:a16="http://schemas.microsoft.com/office/drawing/2014/main" id="{D71D4864-4A0D-4DD4-970F-5E1E87E3EEB4}"/>
              </a:ext>
            </a:extLst>
          </p:cNvPr>
          <p:cNvPicPr>
            <a:picLocks/>
          </p:cNvPicPr>
          <p:nvPr/>
        </p:nvPicPr>
        <p:blipFill>
          <a:blip r:embed="rId33"/>
          <a:stretch>
            <a:fillRect/>
          </a:stretch>
        </p:blipFill>
        <p:spPr>
          <a:xfrm>
            <a:off x="9378347" y="6089099"/>
            <a:ext cx="1659600" cy="756000"/>
          </a:xfrm>
          <a:prstGeom prst="rect">
            <a:avLst/>
          </a:prstGeom>
        </p:spPr>
      </p:pic>
      <p:pic>
        <p:nvPicPr>
          <p:cNvPr id="49" name="Picture 4">
            <a:extLst>
              <a:ext uri="{FF2B5EF4-FFF2-40B4-BE49-F238E27FC236}">
                <a16:creationId xmlns:a16="http://schemas.microsoft.com/office/drawing/2014/main" id="{A8A94D59-F397-482B-8F23-1DD812F4CBAA}"/>
              </a:ext>
            </a:extLst>
          </p:cNvPr>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4506058" y="6090090"/>
            <a:ext cx="1659600" cy="756000"/>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a:extLst>
              <a:ext uri="{FF2B5EF4-FFF2-40B4-BE49-F238E27FC236}">
                <a16:creationId xmlns:a16="http://schemas.microsoft.com/office/drawing/2014/main" id="{A3D57238-D2AE-4FF3-A8EC-552ABB89C09E}"/>
              </a:ext>
            </a:extLst>
          </p:cNvPr>
          <p:cNvSpPr txBox="1">
            <a:spLocks noChangeAspect="1"/>
          </p:cNvSpPr>
          <p:nvPr/>
        </p:nvSpPr>
        <p:spPr>
          <a:xfrm flipH="1">
            <a:off x="385972" y="6339806"/>
            <a:ext cx="970275"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horror</a:t>
            </a:r>
          </a:p>
        </p:txBody>
      </p:sp>
      <p:sp>
        <p:nvSpPr>
          <p:cNvPr id="52" name="テキスト ボックス 51">
            <a:extLst>
              <a:ext uri="{FF2B5EF4-FFF2-40B4-BE49-F238E27FC236}">
                <a16:creationId xmlns:a16="http://schemas.microsoft.com/office/drawing/2014/main" id="{A61913D9-B032-4995-A85F-0817E9E6F6E1}"/>
              </a:ext>
            </a:extLst>
          </p:cNvPr>
          <p:cNvSpPr txBox="1"/>
          <p:nvPr/>
        </p:nvSpPr>
        <p:spPr>
          <a:xfrm flipH="1">
            <a:off x="8320725" y="3871181"/>
            <a:ext cx="970275"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shade</a:t>
            </a:r>
          </a:p>
        </p:txBody>
      </p:sp>
      <p:sp>
        <p:nvSpPr>
          <p:cNvPr id="53" name="テキスト ボックス 52">
            <a:extLst>
              <a:ext uri="{FF2B5EF4-FFF2-40B4-BE49-F238E27FC236}">
                <a16:creationId xmlns:a16="http://schemas.microsoft.com/office/drawing/2014/main" id="{B9C364B5-52AB-4F8D-A9FC-2062A009141F}"/>
              </a:ext>
            </a:extLst>
          </p:cNvPr>
          <p:cNvSpPr txBox="1"/>
          <p:nvPr/>
        </p:nvSpPr>
        <p:spPr>
          <a:xfrm flipH="1">
            <a:off x="8320725" y="4697590"/>
            <a:ext cx="970275"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scary</a:t>
            </a:r>
          </a:p>
        </p:txBody>
      </p:sp>
      <p:sp>
        <p:nvSpPr>
          <p:cNvPr id="54" name="テキスト ボックス 53">
            <a:extLst>
              <a:ext uri="{FF2B5EF4-FFF2-40B4-BE49-F238E27FC236}">
                <a16:creationId xmlns:a16="http://schemas.microsoft.com/office/drawing/2014/main" id="{07861C84-44F1-4362-9209-571F5A27842B}"/>
              </a:ext>
            </a:extLst>
          </p:cNvPr>
          <p:cNvSpPr txBox="1"/>
          <p:nvPr/>
        </p:nvSpPr>
        <p:spPr>
          <a:xfrm flipH="1">
            <a:off x="8320725" y="5513943"/>
            <a:ext cx="970275"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vintage</a:t>
            </a:r>
          </a:p>
        </p:txBody>
      </p:sp>
      <p:sp>
        <p:nvSpPr>
          <p:cNvPr id="55" name="テキスト ボックス 54">
            <a:extLst>
              <a:ext uri="{FF2B5EF4-FFF2-40B4-BE49-F238E27FC236}">
                <a16:creationId xmlns:a16="http://schemas.microsoft.com/office/drawing/2014/main" id="{DE34795A-20EA-48DC-8D26-F44F07EBE608}"/>
              </a:ext>
            </a:extLst>
          </p:cNvPr>
          <p:cNvSpPr txBox="1"/>
          <p:nvPr/>
        </p:nvSpPr>
        <p:spPr>
          <a:xfrm flipH="1">
            <a:off x="8320725" y="6312888"/>
            <a:ext cx="970275"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text</a:t>
            </a:r>
          </a:p>
        </p:txBody>
      </p:sp>
      <p:cxnSp>
        <p:nvCxnSpPr>
          <p:cNvPr id="56" name="直線コネクタ 55">
            <a:extLst>
              <a:ext uri="{FF2B5EF4-FFF2-40B4-BE49-F238E27FC236}">
                <a16:creationId xmlns:a16="http://schemas.microsoft.com/office/drawing/2014/main" id="{B0ABC633-23AF-48F8-835D-3BAECB957324}"/>
              </a:ext>
            </a:extLst>
          </p:cNvPr>
          <p:cNvCxnSpPr>
            <a:cxnSpLocks/>
          </p:cNvCxnSpPr>
          <p:nvPr/>
        </p:nvCxnSpPr>
        <p:spPr>
          <a:xfrm flipV="1">
            <a:off x="1433018" y="2931433"/>
            <a:ext cx="12686"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4FFA7043-A0E8-4AD7-A3DF-3F1D3EC13A9F}"/>
              </a:ext>
            </a:extLst>
          </p:cNvPr>
          <p:cNvCxnSpPr>
            <a:cxnSpLocks/>
          </p:cNvCxnSpPr>
          <p:nvPr/>
        </p:nvCxnSpPr>
        <p:spPr>
          <a:xfrm flipV="1">
            <a:off x="3140219" y="2931433"/>
            <a:ext cx="0"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A86751EE-9666-4383-ACF2-F681530FB23D}"/>
              </a:ext>
            </a:extLst>
          </p:cNvPr>
          <p:cNvCxnSpPr>
            <a:cxnSpLocks/>
          </p:cNvCxnSpPr>
          <p:nvPr/>
        </p:nvCxnSpPr>
        <p:spPr>
          <a:xfrm flipV="1">
            <a:off x="4834734" y="2931433"/>
            <a:ext cx="0"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BC76015C-A730-450B-A5BB-0B23BB99695F}"/>
              </a:ext>
            </a:extLst>
          </p:cNvPr>
          <p:cNvCxnSpPr>
            <a:cxnSpLocks/>
          </p:cNvCxnSpPr>
          <p:nvPr/>
        </p:nvCxnSpPr>
        <p:spPr>
          <a:xfrm flipV="1">
            <a:off x="6529249" y="2931433"/>
            <a:ext cx="0"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36719C8-26B4-4AFC-AFF8-8621121C4D93}"/>
              </a:ext>
            </a:extLst>
          </p:cNvPr>
          <p:cNvSpPr txBox="1"/>
          <p:nvPr/>
        </p:nvSpPr>
        <p:spPr>
          <a:xfrm flipH="1">
            <a:off x="1496308" y="3168902"/>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w/o MLEO</a:t>
            </a:r>
          </a:p>
        </p:txBody>
      </p:sp>
      <p:sp>
        <p:nvSpPr>
          <p:cNvPr id="61" name="テキスト ボックス 60">
            <a:extLst>
              <a:ext uri="{FF2B5EF4-FFF2-40B4-BE49-F238E27FC236}">
                <a16:creationId xmlns:a16="http://schemas.microsoft.com/office/drawing/2014/main" id="{A4E62394-AE68-4260-B0D0-31559D179B37}"/>
              </a:ext>
            </a:extLst>
          </p:cNvPr>
          <p:cNvSpPr txBox="1"/>
          <p:nvPr/>
        </p:nvSpPr>
        <p:spPr>
          <a:xfrm flipH="1">
            <a:off x="3175007" y="3161983"/>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w/o ILSC</a:t>
            </a:r>
          </a:p>
        </p:txBody>
      </p:sp>
      <p:sp>
        <p:nvSpPr>
          <p:cNvPr id="62" name="テキスト ボックス 61">
            <a:extLst>
              <a:ext uri="{FF2B5EF4-FFF2-40B4-BE49-F238E27FC236}">
                <a16:creationId xmlns:a16="http://schemas.microsoft.com/office/drawing/2014/main" id="{E420EB4C-8025-4634-9890-A22BAAE209FD}"/>
              </a:ext>
            </a:extLst>
          </p:cNvPr>
          <p:cNvSpPr txBox="1"/>
          <p:nvPr/>
        </p:nvSpPr>
        <p:spPr>
          <a:xfrm flipH="1">
            <a:off x="4906653" y="3171776"/>
            <a:ext cx="1609317" cy="307777"/>
          </a:xfrm>
          <a:prstGeom prst="rect">
            <a:avLst/>
          </a:prstGeom>
          <a:noFill/>
        </p:spPr>
        <p:txBody>
          <a:bodyPr wrap="square" rtlCol="0">
            <a:spAutoFit/>
          </a:bodyPr>
          <a:lstStyle/>
          <a:p>
            <a:pPr algn="ctr"/>
            <a:r>
              <a:rPr kumimoji="1" lang="en-US" altLang="ja-JP" sz="1400" b="1" dirty="0">
                <a:latin typeface="メイリオ" panose="020B0604030504040204" pitchFamily="50" charset="-128"/>
                <a:ea typeface="メイリオ" panose="020B0604030504040204" pitchFamily="50" charset="-128"/>
              </a:rPr>
              <a:t>Full model</a:t>
            </a:r>
          </a:p>
        </p:txBody>
      </p:sp>
      <p:sp>
        <p:nvSpPr>
          <p:cNvPr id="63" name="テキスト ボックス 62">
            <a:extLst>
              <a:ext uri="{FF2B5EF4-FFF2-40B4-BE49-F238E27FC236}">
                <a16:creationId xmlns:a16="http://schemas.microsoft.com/office/drawing/2014/main" id="{9551AD33-9953-447E-9D2B-3EEE88BE65AD}"/>
              </a:ext>
            </a:extLst>
          </p:cNvPr>
          <p:cNvSpPr txBox="1"/>
          <p:nvPr/>
        </p:nvSpPr>
        <p:spPr>
          <a:xfrm flipH="1">
            <a:off x="6587115" y="3173719"/>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Real images</a:t>
            </a:r>
          </a:p>
        </p:txBody>
      </p:sp>
      <p:cxnSp>
        <p:nvCxnSpPr>
          <p:cNvPr id="84" name="直線コネクタ 83">
            <a:extLst>
              <a:ext uri="{FF2B5EF4-FFF2-40B4-BE49-F238E27FC236}">
                <a16:creationId xmlns:a16="http://schemas.microsoft.com/office/drawing/2014/main" id="{1768E353-E099-4147-8A3B-A9290AC5F6A4}"/>
              </a:ext>
            </a:extLst>
          </p:cNvPr>
          <p:cNvCxnSpPr>
            <a:cxnSpLocks/>
          </p:cNvCxnSpPr>
          <p:nvPr/>
        </p:nvCxnSpPr>
        <p:spPr>
          <a:xfrm>
            <a:off x="300299" y="2931433"/>
            <a:ext cx="15865611"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70F10E73-08C3-46B1-B0FE-66D97D4020DE}"/>
              </a:ext>
            </a:extLst>
          </p:cNvPr>
          <p:cNvCxnSpPr>
            <a:cxnSpLocks/>
          </p:cNvCxnSpPr>
          <p:nvPr/>
        </p:nvCxnSpPr>
        <p:spPr>
          <a:xfrm flipV="1">
            <a:off x="8223765" y="2943440"/>
            <a:ext cx="0"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9A0811A5-5C27-42EF-9A2C-50EF9E3F851C}"/>
              </a:ext>
            </a:extLst>
          </p:cNvPr>
          <p:cNvSpPr txBox="1"/>
          <p:nvPr/>
        </p:nvSpPr>
        <p:spPr>
          <a:xfrm flipH="1">
            <a:off x="9404474" y="3166768"/>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w/o MLEO</a:t>
            </a:r>
          </a:p>
        </p:txBody>
      </p:sp>
      <p:sp>
        <p:nvSpPr>
          <p:cNvPr id="87" name="テキスト ボックス 86">
            <a:extLst>
              <a:ext uri="{FF2B5EF4-FFF2-40B4-BE49-F238E27FC236}">
                <a16:creationId xmlns:a16="http://schemas.microsoft.com/office/drawing/2014/main" id="{954C5DFF-7513-41FD-9352-B10446328E10}"/>
              </a:ext>
            </a:extLst>
          </p:cNvPr>
          <p:cNvSpPr txBox="1"/>
          <p:nvPr/>
        </p:nvSpPr>
        <p:spPr>
          <a:xfrm flipH="1">
            <a:off x="11111673" y="3173719"/>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w/o ILSC</a:t>
            </a:r>
          </a:p>
        </p:txBody>
      </p:sp>
      <p:sp>
        <p:nvSpPr>
          <p:cNvPr id="88" name="テキスト ボックス 87">
            <a:extLst>
              <a:ext uri="{FF2B5EF4-FFF2-40B4-BE49-F238E27FC236}">
                <a16:creationId xmlns:a16="http://schemas.microsoft.com/office/drawing/2014/main" id="{9557590B-FB43-487C-801F-1956B8322E73}"/>
              </a:ext>
            </a:extLst>
          </p:cNvPr>
          <p:cNvSpPr txBox="1"/>
          <p:nvPr/>
        </p:nvSpPr>
        <p:spPr>
          <a:xfrm flipH="1">
            <a:off x="12854548" y="3170992"/>
            <a:ext cx="1609317" cy="307777"/>
          </a:xfrm>
          <a:prstGeom prst="rect">
            <a:avLst/>
          </a:prstGeom>
          <a:noFill/>
        </p:spPr>
        <p:txBody>
          <a:bodyPr wrap="square" rtlCol="0">
            <a:spAutoFit/>
          </a:bodyPr>
          <a:lstStyle/>
          <a:p>
            <a:pPr algn="ctr"/>
            <a:r>
              <a:rPr kumimoji="1" lang="en-US" altLang="ja-JP" sz="1400" b="1" dirty="0">
                <a:latin typeface="メイリオ" panose="020B0604030504040204" pitchFamily="50" charset="-128"/>
                <a:ea typeface="メイリオ" panose="020B0604030504040204" pitchFamily="50" charset="-128"/>
              </a:rPr>
              <a:t>Full model</a:t>
            </a:r>
          </a:p>
        </p:txBody>
      </p:sp>
      <p:sp>
        <p:nvSpPr>
          <p:cNvPr id="89" name="テキスト ボックス 88">
            <a:extLst>
              <a:ext uri="{FF2B5EF4-FFF2-40B4-BE49-F238E27FC236}">
                <a16:creationId xmlns:a16="http://schemas.microsoft.com/office/drawing/2014/main" id="{2B03344F-7C33-4A61-A6EE-C4598482C541}"/>
              </a:ext>
            </a:extLst>
          </p:cNvPr>
          <p:cNvSpPr txBox="1"/>
          <p:nvPr/>
        </p:nvSpPr>
        <p:spPr>
          <a:xfrm flipH="1">
            <a:off x="14537593" y="3170992"/>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Real images</a:t>
            </a:r>
          </a:p>
        </p:txBody>
      </p:sp>
      <p:cxnSp>
        <p:nvCxnSpPr>
          <p:cNvPr id="90" name="直線コネクタ 89">
            <a:extLst>
              <a:ext uri="{FF2B5EF4-FFF2-40B4-BE49-F238E27FC236}">
                <a16:creationId xmlns:a16="http://schemas.microsoft.com/office/drawing/2014/main" id="{00967593-199D-41EA-8801-65A7AE220597}"/>
              </a:ext>
            </a:extLst>
          </p:cNvPr>
          <p:cNvCxnSpPr>
            <a:cxnSpLocks/>
          </p:cNvCxnSpPr>
          <p:nvPr/>
        </p:nvCxnSpPr>
        <p:spPr>
          <a:xfrm flipV="1">
            <a:off x="9338717" y="2935663"/>
            <a:ext cx="11091"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44168DA0-758E-460C-96B5-9EB0F8574BDA}"/>
              </a:ext>
            </a:extLst>
          </p:cNvPr>
          <p:cNvCxnSpPr>
            <a:cxnSpLocks/>
          </p:cNvCxnSpPr>
          <p:nvPr/>
        </p:nvCxnSpPr>
        <p:spPr>
          <a:xfrm flipV="1">
            <a:off x="11050139" y="2926015"/>
            <a:ext cx="11091"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B3BB5D44-2FF0-4105-BC07-B136644BE18E}"/>
              </a:ext>
            </a:extLst>
          </p:cNvPr>
          <p:cNvCxnSpPr>
            <a:cxnSpLocks/>
          </p:cNvCxnSpPr>
          <p:nvPr/>
        </p:nvCxnSpPr>
        <p:spPr>
          <a:xfrm flipV="1">
            <a:off x="12761561" y="2937590"/>
            <a:ext cx="11091"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BA39BF5B-B918-4B8B-BCE7-4EC83FC76ABA}"/>
              </a:ext>
            </a:extLst>
          </p:cNvPr>
          <p:cNvCxnSpPr>
            <a:cxnSpLocks/>
          </p:cNvCxnSpPr>
          <p:nvPr/>
        </p:nvCxnSpPr>
        <p:spPr>
          <a:xfrm flipV="1">
            <a:off x="14472983" y="2923656"/>
            <a:ext cx="11091"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25506E6-B956-46F2-957C-CBF60FF79410}"/>
              </a:ext>
            </a:extLst>
          </p:cNvPr>
          <p:cNvCxnSpPr>
            <a:cxnSpLocks/>
          </p:cNvCxnSpPr>
          <p:nvPr/>
        </p:nvCxnSpPr>
        <p:spPr>
          <a:xfrm flipV="1">
            <a:off x="16184406" y="2923656"/>
            <a:ext cx="11091"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9EADD632-1BA8-472D-B076-71F6DD703D57}"/>
              </a:ext>
            </a:extLst>
          </p:cNvPr>
          <p:cNvCxnSpPr>
            <a:cxnSpLocks/>
          </p:cNvCxnSpPr>
          <p:nvPr/>
        </p:nvCxnSpPr>
        <p:spPr>
          <a:xfrm flipV="1">
            <a:off x="289208" y="2923656"/>
            <a:ext cx="11091"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F73955A9-DDD2-4C36-8D58-F68962361D22}"/>
              </a:ext>
            </a:extLst>
          </p:cNvPr>
          <p:cNvSpPr txBox="1"/>
          <p:nvPr/>
        </p:nvSpPr>
        <p:spPr>
          <a:xfrm>
            <a:off x="764768" y="1662914"/>
            <a:ext cx="4820478" cy="584775"/>
          </a:xfrm>
          <a:prstGeom prst="rect">
            <a:avLst/>
          </a:prstGeom>
          <a:noFill/>
        </p:spPr>
        <p:txBody>
          <a:bodyPr wrap="square" rtlCol="0">
            <a:spAutoFit/>
          </a:bodyPr>
          <a:lstStyle/>
          <a:p>
            <a:r>
              <a:rPr kumimoji="1" lang="ja-JP" altLang="en-US" sz="3200" dirty="0">
                <a:latin typeface="メイリオ" panose="020B0604030504040204" pitchFamily="50" charset="-128"/>
                <a:ea typeface="メイリオ" panose="020B0604030504040204" pitchFamily="50" charset="-128"/>
              </a:rPr>
              <a:t>単一印象</a:t>
            </a:r>
          </a:p>
        </p:txBody>
      </p:sp>
    </p:spTree>
    <p:extLst>
      <p:ext uri="{BB962C8B-B14F-4D97-AF65-F5344CB8AC3E}">
        <p14:creationId xmlns:p14="http://schemas.microsoft.com/office/powerpoint/2010/main" val="1183416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テキスト ボックス 96">
            <a:extLst>
              <a:ext uri="{FF2B5EF4-FFF2-40B4-BE49-F238E27FC236}">
                <a16:creationId xmlns:a16="http://schemas.microsoft.com/office/drawing/2014/main" id="{C2C4DB52-87DF-4C91-BFE6-91C84FF90AA0}"/>
              </a:ext>
            </a:extLst>
          </p:cNvPr>
          <p:cNvSpPr txBox="1"/>
          <p:nvPr/>
        </p:nvSpPr>
        <p:spPr>
          <a:xfrm>
            <a:off x="1273517" y="2317546"/>
            <a:ext cx="4820478" cy="584775"/>
          </a:xfrm>
          <a:prstGeom prst="rect">
            <a:avLst/>
          </a:prstGeom>
          <a:noFill/>
        </p:spPr>
        <p:txBody>
          <a:bodyPr wrap="square" rtlCol="0">
            <a:spAutoFit/>
          </a:bodyPr>
          <a:lstStyle/>
          <a:p>
            <a:r>
              <a:rPr kumimoji="1" lang="ja-JP" altLang="en-US" sz="3200" dirty="0">
                <a:latin typeface="メイリオ" panose="020B0604030504040204" pitchFamily="50" charset="-128"/>
                <a:ea typeface="メイリオ" panose="020B0604030504040204" pitchFamily="50" charset="-128"/>
              </a:rPr>
              <a:t>複数印象</a:t>
            </a:r>
          </a:p>
        </p:txBody>
      </p:sp>
      <p:sp>
        <p:nvSpPr>
          <p:cNvPr id="16" name="テキスト ボックス 15">
            <a:extLst>
              <a:ext uri="{FF2B5EF4-FFF2-40B4-BE49-F238E27FC236}">
                <a16:creationId xmlns:a16="http://schemas.microsoft.com/office/drawing/2014/main" id="{8FE8F197-9DCB-4198-9AA7-FCC0D2C54289}"/>
              </a:ext>
            </a:extLst>
          </p:cNvPr>
          <p:cNvSpPr txBox="1"/>
          <p:nvPr/>
        </p:nvSpPr>
        <p:spPr>
          <a:xfrm flipH="1">
            <a:off x="5259911" y="2411316"/>
            <a:ext cx="1824753"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narrow,</a:t>
            </a:r>
            <a:r>
              <a:rPr kumimoji="1" lang="ja-JP" altLang="en-US" sz="1400" b="1" i="1" dirty="0">
                <a:solidFill>
                  <a:schemeClr val="accent1"/>
                </a:solidFill>
                <a:latin typeface="メイリオ" panose="020B0604030504040204" pitchFamily="50" charset="-128"/>
                <a:ea typeface="メイリオ" panose="020B0604030504040204" pitchFamily="50" charset="-128"/>
              </a:rPr>
              <a:t> </a:t>
            </a:r>
            <a:r>
              <a:rPr kumimoji="1" lang="en-US" altLang="ja-JP" sz="1400" b="1" i="1" dirty="0">
                <a:solidFill>
                  <a:schemeClr val="accent1"/>
                </a:solidFill>
                <a:latin typeface="メイリオ" panose="020B0604030504040204" pitchFamily="50" charset="-128"/>
                <a:ea typeface="メイリオ" panose="020B0604030504040204" pitchFamily="50" charset="-128"/>
              </a:rPr>
              <a:t>ancient</a:t>
            </a:r>
          </a:p>
        </p:txBody>
      </p:sp>
      <p:cxnSp>
        <p:nvCxnSpPr>
          <p:cNvPr id="38" name="直線コネクタ 37">
            <a:extLst>
              <a:ext uri="{FF2B5EF4-FFF2-40B4-BE49-F238E27FC236}">
                <a16:creationId xmlns:a16="http://schemas.microsoft.com/office/drawing/2014/main" id="{78EA308D-A08F-4426-A554-39C4E038A5DE}"/>
              </a:ext>
            </a:extLst>
          </p:cNvPr>
          <p:cNvCxnSpPr>
            <a:cxnSpLocks/>
          </p:cNvCxnSpPr>
          <p:nvPr/>
        </p:nvCxnSpPr>
        <p:spPr>
          <a:xfrm>
            <a:off x="5290191" y="2108634"/>
            <a:ext cx="8556593"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964B327-A077-4B03-B626-85BC6401AC0F}"/>
              </a:ext>
            </a:extLst>
          </p:cNvPr>
          <p:cNvCxnSpPr>
            <a:cxnSpLocks/>
          </p:cNvCxnSpPr>
          <p:nvPr/>
        </p:nvCxnSpPr>
        <p:spPr>
          <a:xfrm>
            <a:off x="5290191" y="2922409"/>
            <a:ext cx="8556593"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D041CEA-5109-43D6-AC04-C05BAD2E0FC1}"/>
              </a:ext>
            </a:extLst>
          </p:cNvPr>
          <p:cNvCxnSpPr>
            <a:cxnSpLocks/>
          </p:cNvCxnSpPr>
          <p:nvPr/>
        </p:nvCxnSpPr>
        <p:spPr>
          <a:xfrm>
            <a:off x="5290191" y="3736184"/>
            <a:ext cx="8546663"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2341899-83C1-4860-90BA-DF2BC0AE37E8}"/>
              </a:ext>
            </a:extLst>
          </p:cNvPr>
          <p:cNvCxnSpPr>
            <a:cxnSpLocks/>
          </p:cNvCxnSpPr>
          <p:nvPr/>
        </p:nvCxnSpPr>
        <p:spPr>
          <a:xfrm>
            <a:off x="5279100" y="4549959"/>
            <a:ext cx="8567684"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49F6F07-2343-47AF-B783-80CAC16793C0}"/>
              </a:ext>
            </a:extLst>
          </p:cNvPr>
          <p:cNvCxnSpPr>
            <a:cxnSpLocks/>
          </p:cNvCxnSpPr>
          <p:nvPr/>
        </p:nvCxnSpPr>
        <p:spPr>
          <a:xfrm flipV="1">
            <a:off x="5279678" y="5363733"/>
            <a:ext cx="8557176" cy="15401"/>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0ABC633-23AF-48F8-835D-3BAECB957324}"/>
              </a:ext>
            </a:extLst>
          </p:cNvPr>
          <p:cNvCxnSpPr>
            <a:cxnSpLocks/>
          </p:cNvCxnSpPr>
          <p:nvPr/>
        </p:nvCxnSpPr>
        <p:spPr>
          <a:xfrm flipV="1">
            <a:off x="7045529" y="1406768"/>
            <a:ext cx="12686"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4FFA7043-A0E8-4AD7-A3DF-3F1D3EC13A9F}"/>
              </a:ext>
            </a:extLst>
          </p:cNvPr>
          <p:cNvCxnSpPr>
            <a:cxnSpLocks/>
          </p:cNvCxnSpPr>
          <p:nvPr/>
        </p:nvCxnSpPr>
        <p:spPr>
          <a:xfrm flipV="1">
            <a:off x="8770049" y="1406768"/>
            <a:ext cx="0"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A86751EE-9666-4383-ACF2-F681530FB23D}"/>
              </a:ext>
            </a:extLst>
          </p:cNvPr>
          <p:cNvCxnSpPr>
            <a:cxnSpLocks/>
          </p:cNvCxnSpPr>
          <p:nvPr/>
        </p:nvCxnSpPr>
        <p:spPr>
          <a:xfrm flipV="1">
            <a:off x="10481883" y="1406768"/>
            <a:ext cx="0"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BC76015C-A730-450B-A5BB-0B23BB99695F}"/>
              </a:ext>
            </a:extLst>
          </p:cNvPr>
          <p:cNvCxnSpPr>
            <a:cxnSpLocks/>
          </p:cNvCxnSpPr>
          <p:nvPr/>
        </p:nvCxnSpPr>
        <p:spPr>
          <a:xfrm flipV="1">
            <a:off x="12193717" y="1406768"/>
            <a:ext cx="0"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36719C8-26B4-4AFC-AFF8-8621121C4D93}"/>
              </a:ext>
            </a:extLst>
          </p:cNvPr>
          <p:cNvSpPr txBox="1"/>
          <p:nvPr/>
        </p:nvSpPr>
        <p:spPr>
          <a:xfrm flipH="1">
            <a:off x="7109288" y="1672546"/>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w/o MLEO</a:t>
            </a:r>
          </a:p>
        </p:txBody>
      </p:sp>
      <p:sp>
        <p:nvSpPr>
          <p:cNvPr id="61" name="テキスト ボックス 60">
            <a:extLst>
              <a:ext uri="{FF2B5EF4-FFF2-40B4-BE49-F238E27FC236}">
                <a16:creationId xmlns:a16="http://schemas.microsoft.com/office/drawing/2014/main" id="{A4E62394-AE68-4260-B0D0-31559D179B37}"/>
              </a:ext>
            </a:extLst>
          </p:cNvPr>
          <p:cNvSpPr txBox="1"/>
          <p:nvPr/>
        </p:nvSpPr>
        <p:spPr>
          <a:xfrm flipH="1">
            <a:off x="8787517" y="1666773"/>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w/o ILSC</a:t>
            </a:r>
          </a:p>
        </p:txBody>
      </p:sp>
      <p:sp>
        <p:nvSpPr>
          <p:cNvPr id="62" name="テキスト ボックス 61">
            <a:extLst>
              <a:ext uri="{FF2B5EF4-FFF2-40B4-BE49-F238E27FC236}">
                <a16:creationId xmlns:a16="http://schemas.microsoft.com/office/drawing/2014/main" id="{E420EB4C-8025-4634-9890-A22BAAE209FD}"/>
              </a:ext>
            </a:extLst>
          </p:cNvPr>
          <p:cNvSpPr txBox="1"/>
          <p:nvPr/>
        </p:nvSpPr>
        <p:spPr>
          <a:xfrm flipH="1">
            <a:off x="10504302" y="1663386"/>
            <a:ext cx="1609317" cy="307777"/>
          </a:xfrm>
          <a:prstGeom prst="rect">
            <a:avLst/>
          </a:prstGeom>
          <a:noFill/>
        </p:spPr>
        <p:txBody>
          <a:bodyPr wrap="square" rtlCol="0">
            <a:spAutoFit/>
          </a:bodyPr>
          <a:lstStyle/>
          <a:p>
            <a:pPr algn="ctr"/>
            <a:r>
              <a:rPr kumimoji="1" lang="en-US" altLang="ja-JP" sz="1400" b="1" dirty="0">
                <a:latin typeface="メイリオ" panose="020B0604030504040204" pitchFamily="50" charset="-128"/>
                <a:ea typeface="メイリオ" panose="020B0604030504040204" pitchFamily="50" charset="-128"/>
              </a:rPr>
              <a:t>Full model</a:t>
            </a:r>
          </a:p>
        </p:txBody>
      </p:sp>
      <p:sp>
        <p:nvSpPr>
          <p:cNvPr id="63" name="テキスト ボックス 62">
            <a:extLst>
              <a:ext uri="{FF2B5EF4-FFF2-40B4-BE49-F238E27FC236}">
                <a16:creationId xmlns:a16="http://schemas.microsoft.com/office/drawing/2014/main" id="{9551AD33-9953-447E-9D2B-3EEE88BE65AD}"/>
              </a:ext>
            </a:extLst>
          </p:cNvPr>
          <p:cNvSpPr txBox="1"/>
          <p:nvPr/>
        </p:nvSpPr>
        <p:spPr>
          <a:xfrm flipH="1">
            <a:off x="12227835" y="1663386"/>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Real images</a:t>
            </a:r>
          </a:p>
        </p:txBody>
      </p:sp>
      <p:cxnSp>
        <p:nvCxnSpPr>
          <p:cNvPr id="84" name="直線コネクタ 83">
            <a:extLst>
              <a:ext uri="{FF2B5EF4-FFF2-40B4-BE49-F238E27FC236}">
                <a16:creationId xmlns:a16="http://schemas.microsoft.com/office/drawing/2014/main" id="{1768E353-E099-4147-8A3B-A9290AC5F6A4}"/>
              </a:ext>
            </a:extLst>
          </p:cNvPr>
          <p:cNvCxnSpPr>
            <a:cxnSpLocks/>
          </p:cNvCxnSpPr>
          <p:nvPr/>
        </p:nvCxnSpPr>
        <p:spPr>
          <a:xfrm>
            <a:off x="5279100" y="1421823"/>
            <a:ext cx="8578776"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70F10E73-08C3-46B1-B0FE-66D97D4020DE}"/>
              </a:ext>
            </a:extLst>
          </p:cNvPr>
          <p:cNvCxnSpPr>
            <a:cxnSpLocks/>
          </p:cNvCxnSpPr>
          <p:nvPr/>
        </p:nvCxnSpPr>
        <p:spPr>
          <a:xfrm flipV="1">
            <a:off x="13905552" y="1406768"/>
            <a:ext cx="0"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9EADD632-1BA8-472D-B076-71F6DD703D57}"/>
              </a:ext>
            </a:extLst>
          </p:cNvPr>
          <p:cNvCxnSpPr>
            <a:cxnSpLocks/>
          </p:cNvCxnSpPr>
          <p:nvPr/>
        </p:nvCxnSpPr>
        <p:spPr>
          <a:xfrm flipV="1">
            <a:off x="5279100" y="1420902"/>
            <a:ext cx="11091" cy="396000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D4EEF4E0-5542-4696-A1C4-0A17A2CACA2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126" y="2135683"/>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595CCD-61C1-456D-B340-91AAB2CBB9D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9276" y="2942498"/>
            <a:ext cx="1659600" cy="756000"/>
          </a:xfrm>
          <a:prstGeom prst="rect">
            <a:avLst/>
          </a:prstGeom>
          <a:noFill/>
          <a:extLst>
            <a:ext uri="{909E8E84-426E-40DD-AFC4-6F175D3DCCD1}">
              <a14:hiddenFill xmlns:a14="http://schemas.microsoft.com/office/drawing/2010/main">
                <a:solidFill>
                  <a:srgbClr val="FFFFFF"/>
                </a:solidFill>
              </a14:hiddenFill>
            </a:ext>
          </a:extLst>
        </p:spPr>
      </p:pic>
      <p:sp>
        <p:nvSpPr>
          <p:cNvPr id="91" name="テキスト ボックス 90">
            <a:extLst>
              <a:ext uri="{FF2B5EF4-FFF2-40B4-BE49-F238E27FC236}">
                <a16:creationId xmlns:a16="http://schemas.microsoft.com/office/drawing/2014/main" id="{C54FD361-F806-4D59-A008-CCA8399C12CD}"/>
              </a:ext>
            </a:extLst>
          </p:cNvPr>
          <p:cNvSpPr txBox="1"/>
          <p:nvPr/>
        </p:nvSpPr>
        <p:spPr>
          <a:xfrm flipH="1">
            <a:off x="5259911" y="3210338"/>
            <a:ext cx="1824753"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bitmap,</a:t>
            </a:r>
            <a:r>
              <a:rPr kumimoji="1" lang="ja-JP" altLang="en-US" sz="1400" b="1" i="1" dirty="0">
                <a:solidFill>
                  <a:schemeClr val="accent1"/>
                </a:solidFill>
                <a:latin typeface="メイリオ" panose="020B0604030504040204" pitchFamily="50" charset="-128"/>
                <a:ea typeface="メイリオ" panose="020B0604030504040204" pitchFamily="50" charset="-128"/>
              </a:rPr>
              <a:t> </a:t>
            </a:r>
            <a:r>
              <a:rPr kumimoji="1" lang="en-US" altLang="ja-JP" sz="1400" b="1" i="1" dirty="0">
                <a:solidFill>
                  <a:schemeClr val="accent1"/>
                </a:solidFill>
                <a:latin typeface="メイリオ" panose="020B0604030504040204" pitchFamily="50" charset="-128"/>
                <a:ea typeface="メイリオ" panose="020B0604030504040204" pitchFamily="50" charset="-128"/>
              </a:rPr>
              <a:t>pixel</a:t>
            </a:r>
          </a:p>
        </p:txBody>
      </p:sp>
      <p:pic>
        <p:nvPicPr>
          <p:cNvPr id="2054" name="Picture 6">
            <a:extLst>
              <a:ext uri="{FF2B5EF4-FFF2-40B4-BE49-F238E27FC236}">
                <a16:creationId xmlns:a16="http://schemas.microsoft.com/office/drawing/2014/main" id="{0C835F83-7B15-481C-B8D8-3CEDAD328F8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3223" y="3763103"/>
            <a:ext cx="1659600" cy="756000"/>
          </a:xfrm>
          <a:prstGeom prst="rect">
            <a:avLst/>
          </a:prstGeom>
          <a:noFill/>
          <a:extLst>
            <a:ext uri="{909E8E84-426E-40DD-AFC4-6F175D3DCCD1}">
              <a14:hiddenFill xmlns:a14="http://schemas.microsoft.com/office/drawing/2010/main">
                <a:solidFill>
                  <a:srgbClr val="FFFFFF"/>
                </a:solidFill>
              </a14:hiddenFill>
            </a:ext>
          </a:extLst>
        </p:spPr>
      </p:pic>
      <p:sp>
        <p:nvSpPr>
          <p:cNvPr id="98" name="テキスト ボックス 97">
            <a:extLst>
              <a:ext uri="{FF2B5EF4-FFF2-40B4-BE49-F238E27FC236}">
                <a16:creationId xmlns:a16="http://schemas.microsoft.com/office/drawing/2014/main" id="{810F20B1-B116-47F6-AAE4-C9678BC2D61C}"/>
              </a:ext>
            </a:extLst>
          </p:cNvPr>
          <p:cNvSpPr txBox="1"/>
          <p:nvPr/>
        </p:nvSpPr>
        <p:spPr>
          <a:xfrm flipH="1">
            <a:off x="5259911" y="3210960"/>
            <a:ext cx="1824753"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bitmap,</a:t>
            </a:r>
            <a:r>
              <a:rPr kumimoji="1" lang="ja-JP" altLang="en-US" sz="1400" b="1" i="1" dirty="0">
                <a:solidFill>
                  <a:schemeClr val="accent1"/>
                </a:solidFill>
                <a:latin typeface="メイリオ" panose="020B0604030504040204" pitchFamily="50" charset="-128"/>
                <a:ea typeface="メイリオ" panose="020B0604030504040204" pitchFamily="50" charset="-128"/>
              </a:rPr>
              <a:t> </a:t>
            </a:r>
            <a:r>
              <a:rPr kumimoji="1" lang="en-US" altLang="ja-JP" sz="1400" b="1" i="1" dirty="0">
                <a:solidFill>
                  <a:schemeClr val="accent1"/>
                </a:solidFill>
                <a:latin typeface="メイリオ" panose="020B0604030504040204" pitchFamily="50" charset="-128"/>
                <a:ea typeface="メイリオ" panose="020B0604030504040204" pitchFamily="50" charset="-128"/>
              </a:rPr>
              <a:t>pixel</a:t>
            </a:r>
          </a:p>
        </p:txBody>
      </p:sp>
      <p:sp>
        <p:nvSpPr>
          <p:cNvPr id="99" name="テキスト ボックス 98">
            <a:extLst>
              <a:ext uri="{FF2B5EF4-FFF2-40B4-BE49-F238E27FC236}">
                <a16:creationId xmlns:a16="http://schemas.microsoft.com/office/drawing/2014/main" id="{851C5846-F147-42A5-8180-BD233A5781BB}"/>
              </a:ext>
            </a:extLst>
          </p:cNvPr>
          <p:cNvSpPr txBox="1"/>
          <p:nvPr/>
        </p:nvSpPr>
        <p:spPr>
          <a:xfrm flipH="1">
            <a:off x="5259911" y="4022526"/>
            <a:ext cx="1824753"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cosmetic,</a:t>
            </a:r>
            <a:r>
              <a:rPr kumimoji="1" lang="ja-JP" altLang="en-US" sz="1400" b="1" i="1" dirty="0">
                <a:solidFill>
                  <a:schemeClr val="accent1"/>
                </a:solidFill>
                <a:latin typeface="メイリオ" panose="020B0604030504040204" pitchFamily="50" charset="-128"/>
                <a:ea typeface="メイリオ" panose="020B0604030504040204" pitchFamily="50" charset="-128"/>
              </a:rPr>
              <a:t> </a:t>
            </a:r>
            <a:r>
              <a:rPr kumimoji="1" lang="en-US" altLang="ja-JP" sz="1400" b="1" i="1" dirty="0">
                <a:solidFill>
                  <a:schemeClr val="accent1"/>
                </a:solidFill>
                <a:latin typeface="メイリオ" panose="020B0604030504040204" pitchFamily="50" charset="-128"/>
                <a:ea typeface="メイリオ" panose="020B0604030504040204" pitchFamily="50" charset="-128"/>
              </a:rPr>
              <a:t>young</a:t>
            </a:r>
          </a:p>
        </p:txBody>
      </p:sp>
      <p:sp>
        <p:nvSpPr>
          <p:cNvPr id="100" name="テキスト ボックス 99">
            <a:extLst>
              <a:ext uri="{FF2B5EF4-FFF2-40B4-BE49-F238E27FC236}">
                <a16:creationId xmlns:a16="http://schemas.microsoft.com/office/drawing/2014/main" id="{12D785CA-74E7-49C1-94EB-92D1C20ABC07}"/>
              </a:ext>
            </a:extLst>
          </p:cNvPr>
          <p:cNvSpPr txBox="1"/>
          <p:nvPr/>
        </p:nvSpPr>
        <p:spPr>
          <a:xfrm flipH="1">
            <a:off x="5259911" y="4849628"/>
            <a:ext cx="1824753"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3d,</a:t>
            </a:r>
            <a:r>
              <a:rPr kumimoji="1" lang="ja-JP" altLang="en-US" sz="1400" b="1" i="1" dirty="0">
                <a:solidFill>
                  <a:schemeClr val="accent1"/>
                </a:solidFill>
                <a:latin typeface="メイリオ" panose="020B0604030504040204" pitchFamily="50" charset="-128"/>
                <a:ea typeface="メイリオ" panose="020B0604030504040204" pitchFamily="50" charset="-128"/>
              </a:rPr>
              <a:t> </a:t>
            </a:r>
            <a:r>
              <a:rPr kumimoji="1" lang="en-US" altLang="ja-JP" sz="1400" b="1" i="1" dirty="0">
                <a:solidFill>
                  <a:schemeClr val="accent1"/>
                </a:solidFill>
                <a:latin typeface="メイリオ" panose="020B0604030504040204" pitchFamily="50" charset="-128"/>
                <a:ea typeface="メイリオ" panose="020B0604030504040204" pitchFamily="50" charset="-128"/>
              </a:rPr>
              <a:t>shadow</a:t>
            </a:r>
          </a:p>
        </p:txBody>
      </p:sp>
      <p:pic>
        <p:nvPicPr>
          <p:cNvPr id="2058" name="Picture 10">
            <a:extLst>
              <a:ext uri="{FF2B5EF4-FFF2-40B4-BE49-F238E27FC236}">
                <a16:creationId xmlns:a16="http://schemas.microsoft.com/office/drawing/2014/main" id="{93BB41BD-EE36-41C0-A4E5-9514EED2B0B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5279" y="2142170"/>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4791D93B-9CEF-444D-BEBE-00D2B6D53F3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0944" y="2948825"/>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FC3F0284-36E3-4ACF-8A59-8664425A4B03}"/>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3672" y="3765071"/>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3486DA07-9CF8-4145-B518-43810E5FC95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4167" y="2135349"/>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3C11DFF6-22CB-47A2-B13B-BFA8CC3C05C0}"/>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4167" y="2946975"/>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81783A41-BDD9-41BB-AA19-979056976F3C}"/>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8924" y="3767544"/>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17DCC034-A4EC-4AD1-A6CD-6FA48DFF2A51}"/>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27835" y="2140840"/>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1480E35D-4036-48C2-9CB6-75505F79E79A}"/>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218559" y="2948654"/>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8C234C2B-82F5-4186-9688-00DA57956D6F}"/>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225056" y="3760568"/>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4AE0E214-A81E-415C-8028-C7A83F95F0EF}"/>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09276" y="4575360"/>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983A048C-062C-4282-BB92-22F38A2C28C1}"/>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92899" y="4578846"/>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8B535B0A-5FA5-44BD-AA2F-5905001F7EDA}"/>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84167" y="4582784"/>
            <a:ext cx="16596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a:extLst>
              <a:ext uri="{FF2B5EF4-FFF2-40B4-BE49-F238E27FC236}">
                <a16:creationId xmlns:a16="http://schemas.microsoft.com/office/drawing/2014/main" id="{0FBA81C1-70EE-4241-B627-83AAC32FFE80}"/>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232256" y="4579575"/>
            <a:ext cx="1659600" cy="75600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コネクタ 50">
            <a:extLst>
              <a:ext uri="{FF2B5EF4-FFF2-40B4-BE49-F238E27FC236}">
                <a16:creationId xmlns:a16="http://schemas.microsoft.com/office/drawing/2014/main" id="{A627F7CC-CDF0-814F-8601-C4AE963E5C16}"/>
              </a:ext>
            </a:extLst>
          </p:cNvPr>
          <p:cNvCxnSpPr>
            <a:cxnSpLocks/>
          </p:cNvCxnSpPr>
          <p:nvPr/>
        </p:nvCxnSpPr>
        <p:spPr>
          <a:xfrm flipV="1">
            <a:off x="7045529" y="6191326"/>
            <a:ext cx="0" cy="220938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AC95D49-7C4F-A843-8DD2-08EA2837E6AE}"/>
              </a:ext>
            </a:extLst>
          </p:cNvPr>
          <p:cNvCxnSpPr>
            <a:cxnSpLocks/>
          </p:cNvCxnSpPr>
          <p:nvPr/>
        </p:nvCxnSpPr>
        <p:spPr>
          <a:xfrm flipV="1">
            <a:off x="8760302" y="6191327"/>
            <a:ext cx="0" cy="2233164"/>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D3AAC7EB-EC06-7D46-A3CD-08CE183D7557}"/>
              </a:ext>
            </a:extLst>
          </p:cNvPr>
          <p:cNvCxnSpPr>
            <a:cxnSpLocks/>
          </p:cNvCxnSpPr>
          <p:nvPr/>
        </p:nvCxnSpPr>
        <p:spPr>
          <a:xfrm flipV="1">
            <a:off x="10474879" y="6191327"/>
            <a:ext cx="196" cy="2216181"/>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54702EE3-8154-A44E-A9A0-E7BCEEA55AC4}"/>
              </a:ext>
            </a:extLst>
          </p:cNvPr>
          <p:cNvCxnSpPr>
            <a:cxnSpLocks/>
          </p:cNvCxnSpPr>
          <p:nvPr/>
        </p:nvCxnSpPr>
        <p:spPr>
          <a:xfrm flipH="1" flipV="1">
            <a:off x="12189849" y="6191327"/>
            <a:ext cx="0" cy="2233164"/>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B548B8AB-B340-B647-A64A-4C0AD3880400}"/>
              </a:ext>
            </a:extLst>
          </p:cNvPr>
          <p:cNvSpPr txBox="1"/>
          <p:nvPr/>
        </p:nvSpPr>
        <p:spPr>
          <a:xfrm flipH="1">
            <a:off x="5375413" y="7032998"/>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Imp2Font</a:t>
            </a:r>
          </a:p>
        </p:txBody>
      </p:sp>
      <p:cxnSp>
        <p:nvCxnSpPr>
          <p:cNvPr id="67" name="直線コネクタ 66">
            <a:extLst>
              <a:ext uri="{FF2B5EF4-FFF2-40B4-BE49-F238E27FC236}">
                <a16:creationId xmlns:a16="http://schemas.microsoft.com/office/drawing/2014/main" id="{368094C0-CCA1-A34F-82AB-3B619A4A7453}"/>
              </a:ext>
            </a:extLst>
          </p:cNvPr>
          <p:cNvCxnSpPr>
            <a:cxnSpLocks/>
          </p:cNvCxnSpPr>
          <p:nvPr/>
        </p:nvCxnSpPr>
        <p:spPr>
          <a:xfrm>
            <a:off x="5303482" y="6191326"/>
            <a:ext cx="8578776"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30CD56D-572A-F04F-B680-5C372A7F5B67}"/>
              </a:ext>
            </a:extLst>
          </p:cNvPr>
          <p:cNvCxnSpPr>
            <a:cxnSpLocks/>
          </p:cNvCxnSpPr>
          <p:nvPr/>
        </p:nvCxnSpPr>
        <p:spPr>
          <a:xfrm flipH="1" flipV="1">
            <a:off x="13896590" y="6191326"/>
            <a:ext cx="0" cy="220938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F2CA519-E275-E440-AAA2-D618494E560D}"/>
              </a:ext>
            </a:extLst>
          </p:cNvPr>
          <p:cNvCxnSpPr>
            <a:cxnSpLocks/>
          </p:cNvCxnSpPr>
          <p:nvPr/>
        </p:nvCxnSpPr>
        <p:spPr>
          <a:xfrm flipV="1">
            <a:off x="5281477" y="6191326"/>
            <a:ext cx="0" cy="2217763"/>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A52232EC-3016-3645-9CE4-54C5AC0D00AC}"/>
              </a:ext>
            </a:extLst>
          </p:cNvPr>
          <p:cNvSpPr txBox="1"/>
          <p:nvPr/>
        </p:nvSpPr>
        <p:spPr>
          <a:xfrm flipH="1">
            <a:off x="7011865" y="6333549"/>
            <a:ext cx="1824753"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heavy</a:t>
            </a:r>
          </a:p>
        </p:txBody>
      </p:sp>
      <p:sp>
        <p:nvSpPr>
          <p:cNvPr id="93" name="テキスト ボックス 92">
            <a:extLst>
              <a:ext uri="{FF2B5EF4-FFF2-40B4-BE49-F238E27FC236}">
                <a16:creationId xmlns:a16="http://schemas.microsoft.com/office/drawing/2014/main" id="{1F876DF6-3A6C-5849-9432-8BEFE1DFF9A4}"/>
              </a:ext>
            </a:extLst>
          </p:cNvPr>
          <p:cNvSpPr txBox="1"/>
          <p:nvPr/>
        </p:nvSpPr>
        <p:spPr>
          <a:xfrm flipH="1">
            <a:off x="5517460" y="7868823"/>
            <a:ext cx="1352785" cy="307777"/>
          </a:xfrm>
          <a:prstGeom prst="rect">
            <a:avLst/>
          </a:prstGeom>
          <a:noFill/>
        </p:spPr>
        <p:txBody>
          <a:bodyPr wrap="square" rtlCol="0">
            <a:spAutoFit/>
          </a:bodyPr>
          <a:lstStyle/>
          <a:p>
            <a:pPr algn="ctr"/>
            <a:r>
              <a:rPr kumimoji="1" lang="en-US" altLang="ja-JP" sz="1400" b="1" dirty="0">
                <a:latin typeface="メイリオ" panose="020B0604030504040204" pitchFamily="50" charset="-128"/>
                <a:ea typeface="メイリオ" panose="020B0604030504040204" pitchFamily="50" charset="-128"/>
              </a:rPr>
              <a:t>Full model</a:t>
            </a:r>
          </a:p>
        </p:txBody>
      </p:sp>
      <p:sp>
        <p:nvSpPr>
          <p:cNvPr id="94" name="テキスト ボックス 93">
            <a:extLst>
              <a:ext uri="{FF2B5EF4-FFF2-40B4-BE49-F238E27FC236}">
                <a16:creationId xmlns:a16="http://schemas.microsoft.com/office/drawing/2014/main" id="{236E9614-F283-A64C-8332-428A7FFF227F}"/>
              </a:ext>
            </a:extLst>
          </p:cNvPr>
          <p:cNvSpPr txBox="1"/>
          <p:nvPr/>
        </p:nvSpPr>
        <p:spPr>
          <a:xfrm flipH="1">
            <a:off x="8704940" y="6333548"/>
            <a:ext cx="1824753"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horror</a:t>
            </a:r>
          </a:p>
        </p:txBody>
      </p:sp>
      <p:sp>
        <p:nvSpPr>
          <p:cNvPr id="95" name="テキスト ボックス 94">
            <a:extLst>
              <a:ext uri="{FF2B5EF4-FFF2-40B4-BE49-F238E27FC236}">
                <a16:creationId xmlns:a16="http://schemas.microsoft.com/office/drawing/2014/main" id="{EE348C7A-1146-E64A-B553-6FE7ABE88551}"/>
              </a:ext>
            </a:extLst>
          </p:cNvPr>
          <p:cNvSpPr txBox="1"/>
          <p:nvPr/>
        </p:nvSpPr>
        <p:spPr>
          <a:xfrm flipH="1">
            <a:off x="10393806" y="6333481"/>
            <a:ext cx="1824753"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traditional</a:t>
            </a:r>
          </a:p>
        </p:txBody>
      </p:sp>
      <p:sp>
        <p:nvSpPr>
          <p:cNvPr id="101" name="テキスト ボックス 100">
            <a:extLst>
              <a:ext uri="{FF2B5EF4-FFF2-40B4-BE49-F238E27FC236}">
                <a16:creationId xmlns:a16="http://schemas.microsoft.com/office/drawing/2014/main" id="{AEE4FB65-125F-1742-B99C-CCF7BC8A5B13}"/>
              </a:ext>
            </a:extLst>
          </p:cNvPr>
          <p:cNvSpPr txBox="1"/>
          <p:nvPr/>
        </p:nvSpPr>
        <p:spPr>
          <a:xfrm flipH="1">
            <a:off x="12067103" y="6333480"/>
            <a:ext cx="1824753"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comic</a:t>
            </a:r>
          </a:p>
        </p:txBody>
      </p:sp>
      <p:pic>
        <p:nvPicPr>
          <p:cNvPr id="10" name="図 9">
            <a:extLst>
              <a:ext uri="{FF2B5EF4-FFF2-40B4-BE49-F238E27FC236}">
                <a16:creationId xmlns:a16="http://schemas.microsoft.com/office/drawing/2014/main" id="{7652BCF7-9952-8A43-923F-6A6B6CCC8290}"/>
              </a:ext>
            </a:extLst>
          </p:cNvPr>
          <p:cNvPicPr>
            <a:picLocks/>
          </p:cNvPicPr>
          <p:nvPr/>
        </p:nvPicPr>
        <p:blipFill>
          <a:blip r:embed="rId19"/>
          <a:stretch>
            <a:fillRect/>
          </a:stretch>
        </p:blipFill>
        <p:spPr>
          <a:xfrm>
            <a:off x="7061934" y="6808887"/>
            <a:ext cx="1659600" cy="756000"/>
          </a:xfrm>
          <a:prstGeom prst="rect">
            <a:avLst/>
          </a:prstGeom>
        </p:spPr>
      </p:pic>
      <p:pic>
        <p:nvPicPr>
          <p:cNvPr id="12" name="図 11">
            <a:extLst>
              <a:ext uri="{FF2B5EF4-FFF2-40B4-BE49-F238E27FC236}">
                <a16:creationId xmlns:a16="http://schemas.microsoft.com/office/drawing/2014/main" id="{0C86CE1F-CDC6-F54A-BFD6-2BEE13960054}"/>
              </a:ext>
            </a:extLst>
          </p:cNvPr>
          <p:cNvPicPr>
            <a:picLocks/>
          </p:cNvPicPr>
          <p:nvPr/>
        </p:nvPicPr>
        <p:blipFill>
          <a:blip r:embed="rId20"/>
          <a:stretch>
            <a:fillRect/>
          </a:stretch>
        </p:blipFill>
        <p:spPr>
          <a:xfrm>
            <a:off x="8787517" y="6801231"/>
            <a:ext cx="1659600" cy="756000"/>
          </a:xfrm>
          <a:prstGeom prst="rect">
            <a:avLst/>
          </a:prstGeom>
        </p:spPr>
      </p:pic>
      <p:pic>
        <p:nvPicPr>
          <p:cNvPr id="14" name="図 13">
            <a:extLst>
              <a:ext uri="{FF2B5EF4-FFF2-40B4-BE49-F238E27FC236}">
                <a16:creationId xmlns:a16="http://schemas.microsoft.com/office/drawing/2014/main" id="{05F29699-D4B4-6E49-8560-B4C8E98FC104}"/>
              </a:ext>
            </a:extLst>
          </p:cNvPr>
          <p:cNvPicPr>
            <a:picLocks/>
          </p:cNvPicPr>
          <p:nvPr/>
        </p:nvPicPr>
        <p:blipFill>
          <a:blip r:embed="rId21"/>
          <a:stretch>
            <a:fillRect/>
          </a:stretch>
        </p:blipFill>
        <p:spPr>
          <a:xfrm>
            <a:off x="10513223" y="6808887"/>
            <a:ext cx="1659600" cy="756000"/>
          </a:xfrm>
          <a:prstGeom prst="rect">
            <a:avLst/>
          </a:prstGeom>
        </p:spPr>
      </p:pic>
      <p:pic>
        <p:nvPicPr>
          <p:cNvPr id="17" name="図 16">
            <a:extLst>
              <a:ext uri="{FF2B5EF4-FFF2-40B4-BE49-F238E27FC236}">
                <a16:creationId xmlns:a16="http://schemas.microsoft.com/office/drawing/2014/main" id="{FF7DB699-8BAA-EF4B-8ACA-B65FE9B8818B}"/>
              </a:ext>
            </a:extLst>
          </p:cNvPr>
          <p:cNvPicPr>
            <a:picLocks/>
          </p:cNvPicPr>
          <p:nvPr/>
        </p:nvPicPr>
        <p:blipFill>
          <a:blip r:embed="rId22"/>
          <a:stretch>
            <a:fillRect/>
          </a:stretch>
        </p:blipFill>
        <p:spPr>
          <a:xfrm>
            <a:off x="12226518" y="6801231"/>
            <a:ext cx="1659600" cy="756000"/>
          </a:xfrm>
          <a:prstGeom prst="rect">
            <a:avLst/>
          </a:prstGeom>
        </p:spPr>
      </p:pic>
      <p:pic>
        <p:nvPicPr>
          <p:cNvPr id="19" name="図 18">
            <a:extLst>
              <a:ext uri="{FF2B5EF4-FFF2-40B4-BE49-F238E27FC236}">
                <a16:creationId xmlns:a16="http://schemas.microsoft.com/office/drawing/2014/main" id="{F25B74C5-E210-A242-99A6-5E6B03D52DE6}"/>
              </a:ext>
            </a:extLst>
          </p:cNvPr>
          <p:cNvPicPr>
            <a:picLocks/>
          </p:cNvPicPr>
          <p:nvPr/>
        </p:nvPicPr>
        <p:blipFill>
          <a:blip r:embed="rId23"/>
          <a:stretch>
            <a:fillRect/>
          </a:stretch>
        </p:blipFill>
        <p:spPr>
          <a:xfrm>
            <a:off x="7061934" y="7638162"/>
            <a:ext cx="1659600" cy="756000"/>
          </a:xfrm>
          <a:prstGeom prst="rect">
            <a:avLst/>
          </a:prstGeom>
        </p:spPr>
      </p:pic>
      <p:pic>
        <p:nvPicPr>
          <p:cNvPr id="22" name="図 21">
            <a:extLst>
              <a:ext uri="{FF2B5EF4-FFF2-40B4-BE49-F238E27FC236}">
                <a16:creationId xmlns:a16="http://schemas.microsoft.com/office/drawing/2014/main" id="{E0362CA1-20EF-EC4E-9E16-04E07AE4D685}"/>
              </a:ext>
            </a:extLst>
          </p:cNvPr>
          <p:cNvPicPr>
            <a:picLocks/>
          </p:cNvPicPr>
          <p:nvPr/>
        </p:nvPicPr>
        <p:blipFill>
          <a:blip r:embed="rId24"/>
          <a:stretch>
            <a:fillRect/>
          </a:stretch>
        </p:blipFill>
        <p:spPr>
          <a:xfrm>
            <a:off x="8794235" y="7644712"/>
            <a:ext cx="1659600" cy="756000"/>
          </a:xfrm>
          <a:prstGeom prst="rect">
            <a:avLst/>
          </a:prstGeom>
        </p:spPr>
      </p:pic>
      <p:pic>
        <p:nvPicPr>
          <p:cNvPr id="24" name="図 23">
            <a:extLst>
              <a:ext uri="{FF2B5EF4-FFF2-40B4-BE49-F238E27FC236}">
                <a16:creationId xmlns:a16="http://schemas.microsoft.com/office/drawing/2014/main" id="{8C0A1994-40DC-4943-AADE-5F9BA806D1A7}"/>
              </a:ext>
            </a:extLst>
          </p:cNvPr>
          <p:cNvPicPr>
            <a:picLocks/>
          </p:cNvPicPr>
          <p:nvPr/>
        </p:nvPicPr>
        <p:blipFill>
          <a:blip r:embed="rId25"/>
          <a:stretch>
            <a:fillRect/>
          </a:stretch>
        </p:blipFill>
        <p:spPr>
          <a:xfrm>
            <a:off x="10515950" y="7633148"/>
            <a:ext cx="1659600" cy="756000"/>
          </a:xfrm>
          <a:prstGeom prst="rect">
            <a:avLst/>
          </a:prstGeom>
        </p:spPr>
      </p:pic>
      <p:pic>
        <p:nvPicPr>
          <p:cNvPr id="26" name="図 25">
            <a:extLst>
              <a:ext uri="{FF2B5EF4-FFF2-40B4-BE49-F238E27FC236}">
                <a16:creationId xmlns:a16="http://schemas.microsoft.com/office/drawing/2014/main" id="{54077355-7A08-5B40-B1C7-5285E1687169}"/>
              </a:ext>
            </a:extLst>
          </p:cNvPr>
          <p:cNvPicPr>
            <a:picLocks/>
          </p:cNvPicPr>
          <p:nvPr/>
        </p:nvPicPr>
        <p:blipFill>
          <a:blip r:embed="rId26"/>
          <a:stretch>
            <a:fillRect/>
          </a:stretch>
        </p:blipFill>
        <p:spPr>
          <a:xfrm>
            <a:off x="12225056" y="7642328"/>
            <a:ext cx="1659600" cy="756000"/>
          </a:xfrm>
          <a:prstGeom prst="rect">
            <a:avLst/>
          </a:prstGeom>
        </p:spPr>
      </p:pic>
      <p:cxnSp>
        <p:nvCxnSpPr>
          <p:cNvPr id="70" name="直線コネクタ 69">
            <a:extLst>
              <a:ext uri="{FF2B5EF4-FFF2-40B4-BE49-F238E27FC236}">
                <a16:creationId xmlns:a16="http://schemas.microsoft.com/office/drawing/2014/main" id="{95F24B4B-841E-6B49-B678-9E7BAB290CB1}"/>
              </a:ext>
            </a:extLst>
          </p:cNvPr>
          <p:cNvCxnSpPr>
            <a:cxnSpLocks/>
          </p:cNvCxnSpPr>
          <p:nvPr/>
        </p:nvCxnSpPr>
        <p:spPr>
          <a:xfrm>
            <a:off x="5300704" y="6781540"/>
            <a:ext cx="8546663"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2494B68E-EA5D-B541-A8BC-259548D13F28}"/>
              </a:ext>
            </a:extLst>
          </p:cNvPr>
          <p:cNvCxnSpPr>
            <a:cxnSpLocks/>
          </p:cNvCxnSpPr>
          <p:nvPr/>
        </p:nvCxnSpPr>
        <p:spPr>
          <a:xfrm>
            <a:off x="5289613" y="7595315"/>
            <a:ext cx="8602243"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B6EB4C83-7797-8D47-B01E-9D99826993AD}"/>
              </a:ext>
            </a:extLst>
          </p:cNvPr>
          <p:cNvCxnSpPr>
            <a:cxnSpLocks/>
          </p:cNvCxnSpPr>
          <p:nvPr/>
        </p:nvCxnSpPr>
        <p:spPr>
          <a:xfrm flipV="1">
            <a:off x="5290191" y="8407508"/>
            <a:ext cx="8601665" cy="16983"/>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823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08EC0C9-BF42-4D48-88E6-3564CCF8F39E}"/>
              </a:ext>
            </a:extLst>
          </p:cNvPr>
          <p:cNvSpPr txBox="1">
            <a:spLocks noChangeAspect="1"/>
          </p:cNvSpPr>
          <p:nvPr/>
        </p:nvSpPr>
        <p:spPr>
          <a:xfrm rot="16200000" flipH="1">
            <a:off x="883618" y="3903383"/>
            <a:ext cx="970275" cy="261610"/>
          </a:xfrm>
          <a:prstGeom prst="rect">
            <a:avLst/>
          </a:prstGeom>
          <a:noFill/>
        </p:spPr>
        <p:txBody>
          <a:bodyPr wrap="square" rtlCol="0">
            <a:spAutoFit/>
          </a:bodyPr>
          <a:lstStyle/>
          <a:p>
            <a:pPr algn="ctr"/>
            <a:r>
              <a:rPr kumimoji="1" lang="en-US" altLang="ja-JP" sz="1100" b="1" i="1" dirty="0">
                <a:solidFill>
                  <a:schemeClr val="accent1"/>
                </a:solidFill>
                <a:latin typeface="メイリオ" panose="020B0604030504040204" pitchFamily="50" charset="-128"/>
                <a:ea typeface="メイリオ" panose="020B0604030504040204" pitchFamily="50" charset="-128"/>
              </a:rPr>
              <a:t>shade</a:t>
            </a:r>
          </a:p>
        </p:txBody>
      </p:sp>
      <p:sp>
        <p:nvSpPr>
          <p:cNvPr id="3" name="テキスト ボックス 2">
            <a:extLst>
              <a:ext uri="{FF2B5EF4-FFF2-40B4-BE49-F238E27FC236}">
                <a16:creationId xmlns:a16="http://schemas.microsoft.com/office/drawing/2014/main" id="{3BD65062-04A7-8447-B51C-D3B50D88A23A}"/>
              </a:ext>
            </a:extLst>
          </p:cNvPr>
          <p:cNvSpPr txBox="1">
            <a:spLocks noChangeAspect="1"/>
          </p:cNvSpPr>
          <p:nvPr/>
        </p:nvSpPr>
        <p:spPr>
          <a:xfrm rot="16200000" flipH="1">
            <a:off x="883618" y="4703210"/>
            <a:ext cx="970275" cy="261610"/>
          </a:xfrm>
          <a:prstGeom prst="rect">
            <a:avLst/>
          </a:prstGeom>
          <a:noFill/>
        </p:spPr>
        <p:txBody>
          <a:bodyPr wrap="square" rtlCol="0">
            <a:spAutoFit/>
          </a:bodyPr>
          <a:lstStyle/>
          <a:p>
            <a:pPr algn="ctr"/>
            <a:r>
              <a:rPr kumimoji="1" lang="en-US" altLang="ja-JP" sz="1100" b="1" i="1" dirty="0">
                <a:solidFill>
                  <a:schemeClr val="accent1"/>
                </a:solidFill>
                <a:latin typeface="メイリオ" panose="020B0604030504040204" pitchFamily="50" charset="-128"/>
                <a:ea typeface="メイリオ" panose="020B0604030504040204" pitchFamily="50" charset="-128"/>
              </a:rPr>
              <a:t>vintage</a:t>
            </a:r>
          </a:p>
        </p:txBody>
      </p:sp>
      <p:sp>
        <p:nvSpPr>
          <p:cNvPr id="4" name="テキスト ボックス 3">
            <a:extLst>
              <a:ext uri="{FF2B5EF4-FFF2-40B4-BE49-F238E27FC236}">
                <a16:creationId xmlns:a16="http://schemas.microsoft.com/office/drawing/2014/main" id="{4E44C84F-C210-2E48-86BA-60D284A4A83F}"/>
              </a:ext>
            </a:extLst>
          </p:cNvPr>
          <p:cNvSpPr txBox="1">
            <a:spLocks noChangeAspect="1"/>
          </p:cNvSpPr>
          <p:nvPr/>
        </p:nvSpPr>
        <p:spPr>
          <a:xfrm rot="16200000" flipH="1">
            <a:off x="770390" y="5526751"/>
            <a:ext cx="1196731" cy="261610"/>
          </a:xfrm>
          <a:prstGeom prst="rect">
            <a:avLst/>
          </a:prstGeom>
          <a:noFill/>
        </p:spPr>
        <p:txBody>
          <a:bodyPr wrap="square" rtlCol="0">
            <a:spAutoFit/>
          </a:bodyPr>
          <a:lstStyle/>
          <a:p>
            <a:pPr algn="ctr"/>
            <a:r>
              <a:rPr kumimoji="1" lang="en-US" altLang="ja-JP" sz="1100" b="1" i="1" dirty="0">
                <a:solidFill>
                  <a:schemeClr val="accent1"/>
                </a:solidFill>
                <a:latin typeface="メイリオ" panose="020B0604030504040204" pitchFamily="50" charset="-128"/>
                <a:ea typeface="メイリオ" panose="020B0604030504040204" pitchFamily="50" charset="-128"/>
              </a:rPr>
              <a:t>handwrite</a:t>
            </a:r>
          </a:p>
        </p:txBody>
      </p:sp>
      <p:cxnSp>
        <p:nvCxnSpPr>
          <p:cNvPr id="33" name="直線コネクタ 32">
            <a:extLst>
              <a:ext uri="{FF2B5EF4-FFF2-40B4-BE49-F238E27FC236}">
                <a16:creationId xmlns:a16="http://schemas.microsoft.com/office/drawing/2014/main" id="{4A64A761-0044-1442-AE8D-4C0F292D5B33}"/>
              </a:ext>
            </a:extLst>
          </p:cNvPr>
          <p:cNvCxnSpPr>
            <a:cxnSpLocks/>
          </p:cNvCxnSpPr>
          <p:nvPr/>
        </p:nvCxnSpPr>
        <p:spPr>
          <a:xfrm>
            <a:off x="1172976" y="3579319"/>
            <a:ext cx="14110542" cy="1208"/>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4A2A17B-4952-2949-97D2-33A45792E261}"/>
              </a:ext>
            </a:extLst>
          </p:cNvPr>
          <p:cNvCxnSpPr>
            <a:cxnSpLocks/>
          </p:cNvCxnSpPr>
          <p:nvPr/>
        </p:nvCxnSpPr>
        <p:spPr>
          <a:xfrm>
            <a:off x="1172976" y="4434597"/>
            <a:ext cx="14130468"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7C1098F-A839-794E-BBE1-F178A867DEE3}"/>
              </a:ext>
            </a:extLst>
          </p:cNvPr>
          <p:cNvCxnSpPr>
            <a:cxnSpLocks/>
          </p:cNvCxnSpPr>
          <p:nvPr/>
        </p:nvCxnSpPr>
        <p:spPr>
          <a:xfrm>
            <a:off x="1172976" y="5250950"/>
            <a:ext cx="14067448"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A85D693-8923-3A47-A44B-8784735F79EB}"/>
              </a:ext>
            </a:extLst>
          </p:cNvPr>
          <p:cNvCxnSpPr>
            <a:cxnSpLocks/>
          </p:cNvCxnSpPr>
          <p:nvPr/>
        </p:nvCxnSpPr>
        <p:spPr>
          <a:xfrm>
            <a:off x="1153312" y="6067303"/>
            <a:ext cx="14150132"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23AAF53-30BA-B74D-A58D-D471748CB13A}"/>
              </a:ext>
            </a:extLst>
          </p:cNvPr>
          <p:cNvCxnSpPr>
            <a:cxnSpLocks/>
          </p:cNvCxnSpPr>
          <p:nvPr/>
        </p:nvCxnSpPr>
        <p:spPr>
          <a:xfrm>
            <a:off x="1153312" y="6883656"/>
            <a:ext cx="14150132"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346F5EBB-E7D5-4946-A867-2CEC0F26A58A}"/>
              </a:ext>
            </a:extLst>
          </p:cNvPr>
          <p:cNvSpPr txBox="1">
            <a:spLocks noChangeAspect="1"/>
          </p:cNvSpPr>
          <p:nvPr/>
        </p:nvSpPr>
        <p:spPr>
          <a:xfrm rot="16200000" flipH="1">
            <a:off x="883618" y="6365570"/>
            <a:ext cx="970275" cy="261610"/>
          </a:xfrm>
          <a:prstGeom prst="rect">
            <a:avLst/>
          </a:prstGeom>
          <a:noFill/>
        </p:spPr>
        <p:txBody>
          <a:bodyPr wrap="square" rtlCol="0">
            <a:spAutoFit/>
          </a:bodyPr>
          <a:lstStyle/>
          <a:p>
            <a:pPr algn="ctr"/>
            <a:r>
              <a:rPr kumimoji="1" lang="en-US" altLang="ja-JP" sz="1100" b="1" i="1" dirty="0">
                <a:solidFill>
                  <a:schemeClr val="accent1"/>
                </a:solidFill>
                <a:latin typeface="メイリオ" panose="020B0604030504040204" pitchFamily="50" charset="-128"/>
                <a:ea typeface="メイリオ" panose="020B0604030504040204" pitchFamily="50" charset="-128"/>
              </a:rPr>
              <a:t>horror</a:t>
            </a:r>
          </a:p>
        </p:txBody>
      </p:sp>
      <p:cxnSp>
        <p:nvCxnSpPr>
          <p:cNvPr id="55" name="直線コネクタ 54">
            <a:extLst>
              <a:ext uri="{FF2B5EF4-FFF2-40B4-BE49-F238E27FC236}">
                <a16:creationId xmlns:a16="http://schemas.microsoft.com/office/drawing/2014/main" id="{AD59CDE2-5C10-7A4B-B763-C558BC02DCAC}"/>
              </a:ext>
            </a:extLst>
          </p:cNvPr>
          <p:cNvCxnSpPr>
            <a:cxnSpLocks/>
          </p:cNvCxnSpPr>
          <p:nvPr/>
        </p:nvCxnSpPr>
        <p:spPr>
          <a:xfrm>
            <a:off x="1172976" y="3251242"/>
            <a:ext cx="14110542"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A82336E1-87B5-B64D-9435-19BAED2D11DF}"/>
              </a:ext>
            </a:extLst>
          </p:cNvPr>
          <p:cNvCxnSpPr>
            <a:cxnSpLocks/>
          </p:cNvCxnSpPr>
          <p:nvPr/>
        </p:nvCxnSpPr>
        <p:spPr>
          <a:xfrm flipV="1">
            <a:off x="1555148" y="3251242"/>
            <a:ext cx="0" cy="611324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F04FF1EB-B9E7-D041-8EDD-03261E2CC908}"/>
              </a:ext>
            </a:extLst>
          </p:cNvPr>
          <p:cNvSpPr txBox="1"/>
          <p:nvPr/>
        </p:nvSpPr>
        <p:spPr>
          <a:xfrm flipH="1">
            <a:off x="1613014" y="3260952"/>
            <a:ext cx="1609317" cy="307777"/>
          </a:xfrm>
          <a:prstGeom prst="rect">
            <a:avLst/>
          </a:prstGeom>
          <a:noFill/>
        </p:spPr>
        <p:txBody>
          <a:bodyPr wrap="square" rtlCol="0">
            <a:spAutoFit/>
          </a:bodyPr>
          <a:lstStyle/>
          <a:p>
            <a:pPr algn="ctr"/>
            <a:r>
              <a:rPr kumimoji="1" lang="en-US" altLang="ja-JP" sz="1400" b="1" dirty="0">
                <a:solidFill>
                  <a:srgbClr val="FF0000"/>
                </a:solidFill>
                <a:latin typeface="メイリオ" panose="020B0604030504040204" pitchFamily="50" charset="-128"/>
                <a:ea typeface="メイリオ" panose="020B0604030504040204" pitchFamily="50" charset="-128"/>
              </a:rPr>
              <a:t>Real images</a:t>
            </a:r>
          </a:p>
        </p:txBody>
      </p:sp>
      <p:cxnSp>
        <p:nvCxnSpPr>
          <p:cNvPr id="56" name="直線コネクタ 55">
            <a:extLst>
              <a:ext uri="{FF2B5EF4-FFF2-40B4-BE49-F238E27FC236}">
                <a16:creationId xmlns:a16="http://schemas.microsoft.com/office/drawing/2014/main" id="{3DF757BD-54A7-6B4F-B22C-0DF56F346A15}"/>
              </a:ext>
            </a:extLst>
          </p:cNvPr>
          <p:cNvCxnSpPr>
            <a:cxnSpLocks/>
          </p:cNvCxnSpPr>
          <p:nvPr/>
        </p:nvCxnSpPr>
        <p:spPr>
          <a:xfrm flipV="1">
            <a:off x="3249664" y="3251242"/>
            <a:ext cx="0" cy="611324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4B5F3DCE-4082-1347-92F6-EA86CB76B3F4}"/>
              </a:ext>
            </a:extLst>
          </p:cNvPr>
          <p:cNvCxnSpPr>
            <a:cxnSpLocks/>
          </p:cNvCxnSpPr>
          <p:nvPr/>
        </p:nvCxnSpPr>
        <p:spPr>
          <a:xfrm flipV="1">
            <a:off x="1172976" y="3251242"/>
            <a:ext cx="0" cy="611324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41A6792-A6BB-E044-A854-B4EFA2D9F355}"/>
              </a:ext>
            </a:extLst>
          </p:cNvPr>
          <p:cNvCxnSpPr>
            <a:cxnSpLocks/>
          </p:cNvCxnSpPr>
          <p:nvPr/>
        </p:nvCxnSpPr>
        <p:spPr>
          <a:xfrm flipV="1">
            <a:off x="4955353" y="3251242"/>
            <a:ext cx="0" cy="611324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3A9B6C1A-B146-AC4A-ADCC-14EE1A493AC4}"/>
              </a:ext>
            </a:extLst>
          </p:cNvPr>
          <p:cNvSpPr txBox="1"/>
          <p:nvPr/>
        </p:nvSpPr>
        <p:spPr>
          <a:xfrm flipH="1">
            <a:off x="3281309" y="3260952"/>
            <a:ext cx="1609317" cy="307777"/>
          </a:xfrm>
          <a:prstGeom prst="rect">
            <a:avLst/>
          </a:prstGeom>
          <a:noFill/>
        </p:spPr>
        <p:txBody>
          <a:bodyPr wrap="square" rtlCol="0">
            <a:spAutoFit/>
          </a:bodyPr>
          <a:lstStyle/>
          <a:p>
            <a:pPr algn="ctr"/>
            <a:r>
              <a:rPr kumimoji="1" lang="en-US" altLang="ja-JP" sz="1400" b="1" dirty="0">
                <a:latin typeface="メイリオ" panose="020B0604030504040204" pitchFamily="50" charset="-128"/>
                <a:ea typeface="メイリオ" panose="020B0604030504040204" pitchFamily="50" charset="-128"/>
              </a:rPr>
              <a:t>Full model</a:t>
            </a:r>
          </a:p>
        </p:txBody>
      </p:sp>
      <p:cxnSp>
        <p:nvCxnSpPr>
          <p:cNvPr id="76" name="直線コネクタ 75">
            <a:extLst>
              <a:ext uri="{FF2B5EF4-FFF2-40B4-BE49-F238E27FC236}">
                <a16:creationId xmlns:a16="http://schemas.microsoft.com/office/drawing/2014/main" id="{4CB8B7C4-22F4-9041-A9A6-D1F48CD387F5}"/>
              </a:ext>
            </a:extLst>
          </p:cNvPr>
          <p:cNvCxnSpPr>
            <a:cxnSpLocks/>
          </p:cNvCxnSpPr>
          <p:nvPr/>
        </p:nvCxnSpPr>
        <p:spPr>
          <a:xfrm flipV="1">
            <a:off x="6692844" y="3251242"/>
            <a:ext cx="0" cy="611324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EF3136F4-5500-DE41-A3AD-FB1010C9B400}"/>
              </a:ext>
            </a:extLst>
          </p:cNvPr>
          <p:cNvCxnSpPr>
            <a:cxnSpLocks/>
          </p:cNvCxnSpPr>
          <p:nvPr/>
        </p:nvCxnSpPr>
        <p:spPr>
          <a:xfrm flipV="1">
            <a:off x="8414964" y="3251242"/>
            <a:ext cx="0" cy="611324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4D2F4C3-7F4F-2047-8525-52B294AEE433}"/>
              </a:ext>
            </a:extLst>
          </p:cNvPr>
          <p:cNvCxnSpPr>
            <a:cxnSpLocks/>
          </p:cNvCxnSpPr>
          <p:nvPr/>
        </p:nvCxnSpPr>
        <p:spPr>
          <a:xfrm flipV="1">
            <a:off x="10137084" y="3251242"/>
            <a:ext cx="0" cy="611324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3F07A022-DA08-F640-9F46-DA131E39A4B3}"/>
              </a:ext>
            </a:extLst>
          </p:cNvPr>
          <p:cNvCxnSpPr>
            <a:cxnSpLocks/>
          </p:cNvCxnSpPr>
          <p:nvPr/>
        </p:nvCxnSpPr>
        <p:spPr>
          <a:xfrm flipV="1">
            <a:off x="11850211" y="3251242"/>
            <a:ext cx="0" cy="611324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C271B64D-4776-9745-8B7F-AC3E0FF82438}"/>
              </a:ext>
            </a:extLst>
          </p:cNvPr>
          <p:cNvCxnSpPr>
            <a:cxnSpLocks/>
          </p:cNvCxnSpPr>
          <p:nvPr/>
        </p:nvCxnSpPr>
        <p:spPr>
          <a:xfrm flipV="1">
            <a:off x="13581324" y="3251242"/>
            <a:ext cx="0" cy="611324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CD6142BD-160B-BB47-BCB9-D97805B782E8}"/>
              </a:ext>
            </a:extLst>
          </p:cNvPr>
          <p:cNvCxnSpPr>
            <a:cxnSpLocks/>
          </p:cNvCxnSpPr>
          <p:nvPr/>
        </p:nvCxnSpPr>
        <p:spPr>
          <a:xfrm flipV="1">
            <a:off x="15303444" y="3251242"/>
            <a:ext cx="0" cy="6113247"/>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3807E4D3-DDFF-9B48-9150-D95D25FED7DC}"/>
              </a:ext>
            </a:extLst>
          </p:cNvPr>
          <p:cNvSpPr txBox="1"/>
          <p:nvPr/>
        </p:nvSpPr>
        <p:spPr>
          <a:xfrm flipH="1">
            <a:off x="5002915" y="3260952"/>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w/o MLEO</a:t>
            </a:r>
          </a:p>
        </p:txBody>
      </p:sp>
      <p:sp>
        <p:nvSpPr>
          <p:cNvPr id="89" name="テキスト ボックス 88">
            <a:extLst>
              <a:ext uri="{FF2B5EF4-FFF2-40B4-BE49-F238E27FC236}">
                <a16:creationId xmlns:a16="http://schemas.microsoft.com/office/drawing/2014/main" id="{08E3C223-2ED7-4E46-B3B1-4BA7674B646A}"/>
              </a:ext>
            </a:extLst>
          </p:cNvPr>
          <p:cNvSpPr txBox="1"/>
          <p:nvPr/>
        </p:nvSpPr>
        <p:spPr>
          <a:xfrm flipH="1">
            <a:off x="6723974" y="3260952"/>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w/o ILSC</a:t>
            </a:r>
          </a:p>
        </p:txBody>
      </p:sp>
      <p:sp>
        <p:nvSpPr>
          <p:cNvPr id="90" name="テキスト ボックス 89">
            <a:extLst>
              <a:ext uri="{FF2B5EF4-FFF2-40B4-BE49-F238E27FC236}">
                <a16:creationId xmlns:a16="http://schemas.microsoft.com/office/drawing/2014/main" id="{97E8F086-83D1-3249-B6DB-CA6B4BA43100}"/>
              </a:ext>
            </a:extLst>
          </p:cNvPr>
          <p:cNvSpPr txBox="1"/>
          <p:nvPr/>
        </p:nvSpPr>
        <p:spPr>
          <a:xfrm flipH="1">
            <a:off x="8445033" y="3260952"/>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Imp2Font</a:t>
            </a:r>
          </a:p>
        </p:txBody>
      </p:sp>
      <p:sp>
        <p:nvSpPr>
          <p:cNvPr id="91" name="テキスト ボックス 90">
            <a:extLst>
              <a:ext uri="{FF2B5EF4-FFF2-40B4-BE49-F238E27FC236}">
                <a16:creationId xmlns:a16="http://schemas.microsoft.com/office/drawing/2014/main" id="{8C62E483-F8BA-794E-B2D3-FBDB1AFACA9D}"/>
              </a:ext>
            </a:extLst>
          </p:cNvPr>
          <p:cNvSpPr txBox="1"/>
          <p:nvPr/>
        </p:nvSpPr>
        <p:spPr>
          <a:xfrm flipH="1">
            <a:off x="10188989" y="3260952"/>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CP-GAN+</a:t>
            </a:r>
          </a:p>
        </p:txBody>
      </p:sp>
      <p:sp>
        <p:nvSpPr>
          <p:cNvPr id="92" name="テキスト ボックス 91">
            <a:extLst>
              <a:ext uri="{FF2B5EF4-FFF2-40B4-BE49-F238E27FC236}">
                <a16:creationId xmlns:a16="http://schemas.microsoft.com/office/drawing/2014/main" id="{5D076F0D-4B31-174F-9D96-4B102179CCD2}"/>
              </a:ext>
            </a:extLst>
          </p:cNvPr>
          <p:cNvSpPr txBox="1"/>
          <p:nvPr/>
        </p:nvSpPr>
        <p:spPr>
          <a:xfrm flipH="1">
            <a:off x="11910048" y="3260952"/>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AC-GAN+</a:t>
            </a:r>
          </a:p>
        </p:txBody>
      </p:sp>
      <p:sp>
        <p:nvSpPr>
          <p:cNvPr id="93" name="テキスト ボックス 92">
            <a:extLst>
              <a:ext uri="{FF2B5EF4-FFF2-40B4-BE49-F238E27FC236}">
                <a16:creationId xmlns:a16="http://schemas.microsoft.com/office/drawing/2014/main" id="{60B6982A-0015-654B-B7DF-16B43AB44836}"/>
              </a:ext>
            </a:extLst>
          </p:cNvPr>
          <p:cNvSpPr txBox="1"/>
          <p:nvPr/>
        </p:nvSpPr>
        <p:spPr>
          <a:xfrm flipH="1">
            <a:off x="13631107" y="3260952"/>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C-GAN+</a:t>
            </a:r>
          </a:p>
        </p:txBody>
      </p:sp>
      <p:cxnSp>
        <p:nvCxnSpPr>
          <p:cNvPr id="95" name="直線コネクタ 94">
            <a:extLst>
              <a:ext uri="{FF2B5EF4-FFF2-40B4-BE49-F238E27FC236}">
                <a16:creationId xmlns:a16="http://schemas.microsoft.com/office/drawing/2014/main" id="{48C09CF8-3496-4E4E-A8B9-408B7BC53BFC}"/>
              </a:ext>
            </a:extLst>
          </p:cNvPr>
          <p:cNvCxnSpPr>
            <a:cxnSpLocks/>
          </p:cNvCxnSpPr>
          <p:nvPr/>
        </p:nvCxnSpPr>
        <p:spPr>
          <a:xfrm>
            <a:off x="1172976" y="7708409"/>
            <a:ext cx="14130468"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4599F908-F9E6-A64E-885C-A7B1240C88DC}"/>
              </a:ext>
            </a:extLst>
          </p:cNvPr>
          <p:cNvCxnSpPr>
            <a:cxnSpLocks/>
          </p:cNvCxnSpPr>
          <p:nvPr/>
        </p:nvCxnSpPr>
        <p:spPr>
          <a:xfrm>
            <a:off x="1172976" y="8539736"/>
            <a:ext cx="14130468"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4FE19E7B-B620-4740-B22E-D2D5F7EB8FA2}"/>
              </a:ext>
            </a:extLst>
          </p:cNvPr>
          <p:cNvCxnSpPr>
            <a:cxnSpLocks/>
          </p:cNvCxnSpPr>
          <p:nvPr/>
        </p:nvCxnSpPr>
        <p:spPr>
          <a:xfrm>
            <a:off x="1172976" y="9364489"/>
            <a:ext cx="14130468"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40375649-1CC0-644B-AED1-645CABA54448}"/>
              </a:ext>
            </a:extLst>
          </p:cNvPr>
          <p:cNvSpPr txBox="1">
            <a:spLocks noChangeAspect="1"/>
          </p:cNvSpPr>
          <p:nvPr/>
        </p:nvSpPr>
        <p:spPr>
          <a:xfrm rot="16200000" flipH="1">
            <a:off x="883618" y="7195319"/>
            <a:ext cx="970275" cy="261610"/>
          </a:xfrm>
          <a:prstGeom prst="rect">
            <a:avLst/>
          </a:prstGeom>
          <a:noFill/>
        </p:spPr>
        <p:txBody>
          <a:bodyPr wrap="square" rtlCol="0">
            <a:spAutoFit/>
          </a:bodyPr>
          <a:lstStyle/>
          <a:p>
            <a:pPr algn="ctr"/>
            <a:r>
              <a:rPr kumimoji="1" lang="en-US" altLang="ja-JP" sz="1100" b="1" i="1" dirty="0">
                <a:solidFill>
                  <a:schemeClr val="accent1"/>
                </a:solidFill>
                <a:latin typeface="メイリオ" panose="020B0604030504040204" pitchFamily="50" charset="-128"/>
                <a:ea typeface="メイリオ" panose="020B0604030504040204" pitchFamily="50" charset="-128"/>
              </a:rPr>
              <a:t>fat</a:t>
            </a:r>
          </a:p>
        </p:txBody>
      </p:sp>
      <p:sp>
        <p:nvSpPr>
          <p:cNvPr id="138" name="テキスト ボックス 137">
            <a:extLst>
              <a:ext uri="{FF2B5EF4-FFF2-40B4-BE49-F238E27FC236}">
                <a16:creationId xmlns:a16="http://schemas.microsoft.com/office/drawing/2014/main" id="{8CE66A0C-8EDE-D143-830E-AAB7402E42D6}"/>
              </a:ext>
            </a:extLst>
          </p:cNvPr>
          <p:cNvSpPr txBox="1">
            <a:spLocks noChangeAspect="1"/>
          </p:cNvSpPr>
          <p:nvPr/>
        </p:nvSpPr>
        <p:spPr>
          <a:xfrm rot="16200000" flipH="1">
            <a:off x="883618" y="7905342"/>
            <a:ext cx="970275" cy="430887"/>
          </a:xfrm>
          <a:prstGeom prst="rect">
            <a:avLst/>
          </a:prstGeom>
          <a:noFill/>
        </p:spPr>
        <p:txBody>
          <a:bodyPr wrap="square" rtlCol="0">
            <a:spAutoFit/>
          </a:bodyPr>
          <a:lstStyle/>
          <a:p>
            <a:pPr algn="ctr"/>
            <a:r>
              <a:rPr kumimoji="1" lang="en-US" altLang="ja-JP" sz="1100" b="1" i="1" dirty="0">
                <a:solidFill>
                  <a:schemeClr val="accent1"/>
                </a:solidFill>
                <a:latin typeface="メイリオ" panose="020B0604030504040204" pitchFamily="50" charset="-128"/>
                <a:ea typeface="メイリオ" panose="020B0604030504040204" pitchFamily="50" charset="-128"/>
              </a:rPr>
              <a:t>narrow,</a:t>
            </a:r>
          </a:p>
          <a:p>
            <a:pPr algn="ctr"/>
            <a:r>
              <a:rPr kumimoji="1" lang="en-US" altLang="ja-JP" sz="1100" b="1" i="1" dirty="0">
                <a:solidFill>
                  <a:schemeClr val="accent1"/>
                </a:solidFill>
                <a:latin typeface="メイリオ" panose="020B0604030504040204" pitchFamily="50" charset="-128"/>
                <a:ea typeface="メイリオ" panose="020B0604030504040204" pitchFamily="50" charset="-128"/>
              </a:rPr>
              <a:t>ancient</a:t>
            </a:r>
          </a:p>
        </p:txBody>
      </p:sp>
      <p:sp>
        <p:nvSpPr>
          <p:cNvPr id="139" name="テキスト ボックス 138">
            <a:extLst>
              <a:ext uri="{FF2B5EF4-FFF2-40B4-BE49-F238E27FC236}">
                <a16:creationId xmlns:a16="http://schemas.microsoft.com/office/drawing/2014/main" id="{5B7AF3EA-0612-6F44-9FA6-A84DFDC1C8B8}"/>
              </a:ext>
            </a:extLst>
          </p:cNvPr>
          <p:cNvSpPr txBox="1">
            <a:spLocks noChangeAspect="1"/>
          </p:cNvSpPr>
          <p:nvPr/>
        </p:nvSpPr>
        <p:spPr>
          <a:xfrm rot="16200000" flipH="1">
            <a:off x="883618" y="8736669"/>
            <a:ext cx="970275" cy="430887"/>
          </a:xfrm>
          <a:prstGeom prst="rect">
            <a:avLst/>
          </a:prstGeom>
          <a:noFill/>
        </p:spPr>
        <p:txBody>
          <a:bodyPr wrap="square" rtlCol="0">
            <a:spAutoFit/>
          </a:bodyPr>
          <a:lstStyle/>
          <a:p>
            <a:pPr algn="ctr"/>
            <a:r>
              <a:rPr kumimoji="1" lang="en-US" altLang="ja-JP" sz="1100" b="1" i="1" dirty="0">
                <a:solidFill>
                  <a:schemeClr val="accent1"/>
                </a:solidFill>
                <a:latin typeface="メイリオ" panose="020B0604030504040204" pitchFamily="50" charset="-128"/>
                <a:ea typeface="メイリオ" panose="020B0604030504040204" pitchFamily="50" charset="-128"/>
              </a:rPr>
              <a:t>3d,</a:t>
            </a:r>
          </a:p>
          <a:p>
            <a:pPr algn="ctr"/>
            <a:r>
              <a:rPr kumimoji="1" lang="en-US" altLang="ja-JP" sz="1100" b="1" i="1" dirty="0">
                <a:solidFill>
                  <a:schemeClr val="accent1"/>
                </a:solidFill>
                <a:latin typeface="メイリオ" panose="020B0604030504040204" pitchFamily="50" charset="-128"/>
                <a:ea typeface="メイリオ" panose="020B0604030504040204" pitchFamily="50" charset="-128"/>
              </a:rPr>
              <a:t>shadow</a:t>
            </a:r>
          </a:p>
        </p:txBody>
      </p:sp>
      <p:pic>
        <p:nvPicPr>
          <p:cNvPr id="141" name="図 140">
            <a:extLst>
              <a:ext uri="{FF2B5EF4-FFF2-40B4-BE49-F238E27FC236}">
                <a16:creationId xmlns:a16="http://schemas.microsoft.com/office/drawing/2014/main" id="{F75B3194-9DC2-D44E-B609-F78F95848EF8}"/>
              </a:ext>
            </a:extLst>
          </p:cNvPr>
          <p:cNvPicPr>
            <a:picLocks/>
          </p:cNvPicPr>
          <p:nvPr/>
        </p:nvPicPr>
        <p:blipFill>
          <a:blip r:embed="rId2"/>
          <a:stretch>
            <a:fillRect/>
          </a:stretch>
        </p:blipFill>
        <p:spPr>
          <a:xfrm>
            <a:off x="11886291" y="6924836"/>
            <a:ext cx="1663200" cy="759600"/>
          </a:xfrm>
          <a:prstGeom prst="rect">
            <a:avLst/>
          </a:prstGeom>
        </p:spPr>
      </p:pic>
      <p:pic>
        <p:nvPicPr>
          <p:cNvPr id="143" name="図 142">
            <a:extLst>
              <a:ext uri="{FF2B5EF4-FFF2-40B4-BE49-F238E27FC236}">
                <a16:creationId xmlns:a16="http://schemas.microsoft.com/office/drawing/2014/main" id="{9B99639E-4AA9-A34E-9440-DF40AFA64706}"/>
              </a:ext>
            </a:extLst>
          </p:cNvPr>
          <p:cNvPicPr>
            <a:picLocks/>
          </p:cNvPicPr>
          <p:nvPr/>
        </p:nvPicPr>
        <p:blipFill>
          <a:blip r:embed="rId3"/>
          <a:stretch>
            <a:fillRect/>
          </a:stretch>
        </p:blipFill>
        <p:spPr>
          <a:xfrm>
            <a:off x="11886291" y="3630676"/>
            <a:ext cx="1663200" cy="759600"/>
          </a:xfrm>
          <a:prstGeom prst="rect">
            <a:avLst/>
          </a:prstGeom>
        </p:spPr>
      </p:pic>
      <p:pic>
        <p:nvPicPr>
          <p:cNvPr id="145" name="図 144">
            <a:extLst>
              <a:ext uri="{FF2B5EF4-FFF2-40B4-BE49-F238E27FC236}">
                <a16:creationId xmlns:a16="http://schemas.microsoft.com/office/drawing/2014/main" id="{1D0A742F-4ADE-E74F-8D80-D1CC42AED375}"/>
              </a:ext>
            </a:extLst>
          </p:cNvPr>
          <p:cNvPicPr>
            <a:picLocks/>
          </p:cNvPicPr>
          <p:nvPr/>
        </p:nvPicPr>
        <p:blipFill>
          <a:blip r:embed="rId4"/>
          <a:stretch>
            <a:fillRect/>
          </a:stretch>
        </p:blipFill>
        <p:spPr>
          <a:xfrm>
            <a:off x="11886291" y="4454216"/>
            <a:ext cx="1663200" cy="759600"/>
          </a:xfrm>
          <a:prstGeom prst="rect">
            <a:avLst/>
          </a:prstGeom>
        </p:spPr>
      </p:pic>
      <p:pic>
        <p:nvPicPr>
          <p:cNvPr id="147" name="図 146">
            <a:extLst>
              <a:ext uri="{FF2B5EF4-FFF2-40B4-BE49-F238E27FC236}">
                <a16:creationId xmlns:a16="http://schemas.microsoft.com/office/drawing/2014/main" id="{BF53ADFF-81B6-114D-8A51-D355500D7F47}"/>
              </a:ext>
            </a:extLst>
          </p:cNvPr>
          <p:cNvPicPr>
            <a:picLocks/>
          </p:cNvPicPr>
          <p:nvPr/>
        </p:nvPicPr>
        <p:blipFill>
          <a:blip r:embed="rId5"/>
          <a:stretch>
            <a:fillRect/>
          </a:stretch>
        </p:blipFill>
        <p:spPr>
          <a:xfrm>
            <a:off x="11886291" y="5277756"/>
            <a:ext cx="1663200" cy="759600"/>
          </a:xfrm>
          <a:prstGeom prst="rect">
            <a:avLst/>
          </a:prstGeom>
        </p:spPr>
      </p:pic>
      <p:pic>
        <p:nvPicPr>
          <p:cNvPr id="149" name="図 148">
            <a:extLst>
              <a:ext uri="{FF2B5EF4-FFF2-40B4-BE49-F238E27FC236}">
                <a16:creationId xmlns:a16="http://schemas.microsoft.com/office/drawing/2014/main" id="{B92927A8-3203-C64E-BA68-1B7FD7B5BA46}"/>
              </a:ext>
            </a:extLst>
          </p:cNvPr>
          <p:cNvPicPr>
            <a:picLocks/>
          </p:cNvPicPr>
          <p:nvPr/>
        </p:nvPicPr>
        <p:blipFill>
          <a:blip r:embed="rId6"/>
          <a:stretch>
            <a:fillRect/>
          </a:stretch>
        </p:blipFill>
        <p:spPr>
          <a:xfrm>
            <a:off x="11886291" y="6101296"/>
            <a:ext cx="1663200" cy="759600"/>
          </a:xfrm>
          <a:prstGeom prst="rect">
            <a:avLst/>
          </a:prstGeom>
        </p:spPr>
      </p:pic>
      <p:pic>
        <p:nvPicPr>
          <p:cNvPr id="151" name="図 150">
            <a:extLst>
              <a:ext uri="{FF2B5EF4-FFF2-40B4-BE49-F238E27FC236}">
                <a16:creationId xmlns:a16="http://schemas.microsoft.com/office/drawing/2014/main" id="{BD5F8449-206B-0540-B0D4-6AF4F52A70EB}"/>
              </a:ext>
            </a:extLst>
          </p:cNvPr>
          <p:cNvPicPr>
            <a:picLocks/>
          </p:cNvPicPr>
          <p:nvPr/>
        </p:nvPicPr>
        <p:blipFill>
          <a:blip r:embed="rId7"/>
          <a:stretch>
            <a:fillRect/>
          </a:stretch>
        </p:blipFill>
        <p:spPr>
          <a:xfrm>
            <a:off x="11886291" y="7748376"/>
            <a:ext cx="1663200" cy="759600"/>
          </a:xfrm>
          <a:prstGeom prst="rect">
            <a:avLst/>
          </a:prstGeom>
        </p:spPr>
      </p:pic>
      <p:pic>
        <p:nvPicPr>
          <p:cNvPr id="154" name="図 153">
            <a:extLst>
              <a:ext uri="{FF2B5EF4-FFF2-40B4-BE49-F238E27FC236}">
                <a16:creationId xmlns:a16="http://schemas.microsoft.com/office/drawing/2014/main" id="{C44AEE88-9535-0246-88FA-FBC54C6C6D36}"/>
              </a:ext>
            </a:extLst>
          </p:cNvPr>
          <p:cNvPicPr>
            <a:picLocks/>
          </p:cNvPicPr>
          <p:nvPr/>
        </p:nvPicPr>
        <p:blipFill>
          <a:blip r:embed="rId8"/>
          <a:stretch>
            <a:fillRect/>
          </a:stretch>
        </p:blipFill>
        <p:spPr>
          <a:xfrm>
            <a:off x="11886291" y="8571919"/>
            <a:ext cx="1663200" cy="759600"/>
          </a:xfrm>
          <a:prstGeom prst="rect">
            <a:avLst/>
          </a:prstGeom>
        </p:spPr>
      </p:pic>
      <p:pic>
        <p:nvPicPr>
          <p:cNvPr id="156" name="図 155">
            <a:extLst>
              <a:ext uri="{FF2B5EF4-FFF2-40B4-BE49-F238E27FC236}">
                <a16:creationId xmlns:a16="http://schemas.microsoft.com/office/drawing/2014/main" id="{709AE5CA-E3A0-5941-9188-E6160776A2EE}"/>
              </a:ext>
            </a:extLst>
          </p:cNvPr>
          <p:cNvPicPr>
            <a:picLocks/>
          </p:cNvPicPr>
          <p:nvPr/>
        </p:nvPicPr>
        <p:blipFill>
          <a:blip r:embed="rId9"/>
          <a:stretch>
            <a:fillRect/>
          </a:stretch>
        </p:blipFill>
        <p:spPr>
          <a:xfrm>
            <a:off x="13622258" y="8568442"/>
            <a:ext cx="1663200" cy="759600"/>
          </a:xfrm>
          <a:prstGeom prst="rect">
            <a:avLst/>
          </a:prstGeom>
        </p:spPr>
      </p:pic>
      <p:pic>
        <p:nvPicPr>
          <p:cNvPr id="158" name="図 157">
            <a:extLst>
              <a:ext uri="{FF2B5EF4-FFF2-40B4-BE49-F238E27FC236}">
                <a16:creationId xmlns:a16="http://schemas.microsoft.com/office/drawing/2014/main" id="{8747DB0E-CC7B-E14B-B5C3-F15DD7D94F4B}"/>
              </a:ext>
            </a:extLst>
          </p:cNvPr>
          <p:cNvPicPr>
            <a:picLocks/>
          </p:cNvPicPr>
          <p:nvPr/>
        </p:nvPicPr>
        <p:blipFill>
          <a:blip r:embed="rId10"/>
          <a:stretch>
            <a:fillRect/>
          </a:stretch>
        </p:blipFill>
        <p:spPr>
          <a:xfrm>
            <a:off x="13622258" y="7746448"/>
            <a:ext cx="1663200" cy="759600"/>
          </a:xfrm>
          <a:prstGeom prst="rect">
            <a:avLst/>
          </a:prstGeom>
        </p:spPr>
      </p:pic>
      <p:pic>
        <p:nvPicPr>
          <p:cNvPr id="160" name="図 159">
            <a:extLst>
              <a:ext uri="{FF2B5EF4-FFF2-40B4-BE49-F238E27FC236}">
                <a16:creationId xmlns:a16="http://schemas.microsoft.com/office/drawing/2014/main" id="{B3AD44D8-840B-FC4A-8DCD-F2F8AC2E1E73}"/>
              </a:ext>
            </a:extLst>
          </p:cNvPr>
          <p:cNvPicPr>
            <a:picLocks/>
          </p:cNvPicPr>
          <p:nvPr/>
        </p:nvPicPr>
        <p:blipFill>
          <a:blip r:embed="rId11"/>
          <a:stretch>
            <a:fillRect/>
          </a:stretch>
        </p:blipFill>
        <p:spPr>
          <a:xfrm>
            <a:off x="13622258" y="6924453"/>
            <a:ext cx="1663200" cy="759600"/>
          </a:xfrm>
          <a:prstGeom prst="rect">
            <a:avLst/>
          </a:prstGeom>
        </p:spPr>
      </p:pic>
      <p:pic>
        <p:nvPicPr>
          <p:cNvPr id="162" name="図 161">
            <a:extLst>
              <a:ext uri="{FF2B5EF4-FFF2-40B4-BE49-F238E27FC236}">
                <a16:creationId xmlns:a16="http://schemas.microsoft.com/office/drawing/2014/main" id="{F46327C6-52BC-6A4A-8519-F1593573D4E8}"/>
              </a:ext>
            </a:extLst>
          </p:cNvPr>
          <p:cNvPicPr>
            <a:picLocks/>
          </p:cNvPicPr>
          <p:nvPr/>
        </p:nvPicPr>
        <p:blipFill>
          <a:blip r:embed="rId12"/>
          <a:stretch>
            <a:fillRect/>
          </a:stretch>
        </p:blipFill>
        <p:spPr>
          <a:xfrm>
            <a:off x="13622258" y="4458468"/>
            <a:ext cx="1663200" cy="759600"/>
          </a:xfrm>
          <a:prstGeom prst="rect">
            <a:avLst/>
          </a:prstGeom>
        </p:spPr>
      </p:pic>
      <p:pic>
        <p:nvPicPr>
          <p:cNvPr id="164" name="図 163">
            <a:extLst>
              <a:ext uri="{FF2B5EF4-FFF2-40B4-BE49-F238E27FC236}">
                <a16:creationId xmlns:a16="http://schemas.microsoft.com/office/drawing/2014/main" id="{E46F3057-9230-E742-909D-8D013B5B9CEF}"/>
              </a:ext>
            </a:extLst>
          </p:cNvPr>
          <p:cNvPicPr>
            <a:picLocks/>
          </p:cNvPicPr>
          <p:nvPr/>
        </p:nvPicPr>
        <p:blipFill>
          <a:blip r:embed="rId13"/>
          <a:stretch>
            <a:fillRect/>
          </a:stretch>
        </p:blipFill>
        <p:spPr>
          <a:xfrm>
            <a:off x="13622258" y="3636473"/>
            <a:ext cx="1663200" cy="759600"/>
          </a:xfrm>
          <a:prstGeom prst="rect">
            <a:avLst/>
          </a:prstGeom>
        </p:spPr>
      </p:pic>
      <p:pic>
        <p:nvPicPr>
          <p:cNvPr id="166" name="図 165">
            <a:extLst>
              <a:ext uri="{FF2B5EF4-FFF2-40B4-BE49-F238E27FC236}">
                <a16:creationId xmlns:a16="http://schemas.microsoft.com/office/drawing/2014/main" id="{194AB585-103F-C94A-9AC7-03E6DB28244A}"/>
              </a:ext>
            </a:extLst>
          </p:cNvPr>
          <p:cNvPicPr>
            <a:picLocks/>
          </p:cNvPicPr>
          <p:nvPr/>
        </p:nvPicPr>
        <p:blipFill>
          <a:blip r:embed="rId14"/>
          <a:stretch>
            <a:fillRect/>
          </a:stretch>
        </p:blipFill>
        <p:spPr>
          <a:xfrm>
            <a:off x="13622258" y="5280463"/>
            <a:ext cx="1663200" cy="759600"/>
          </a:xfrm>
          <a:prstGeom prst="rect">
            <a:avLst/>
          </a:prstGeom>
        </p:spPr>
      </p:pic>
      <p:pic>
        <p:nvPicPr>
          <p:cNvPr id="169" name="図 168">
            <a:extLst>
              <a:ext uri="{FF2B5EF4-FFF2-40B4-BE49-F238E27FC236}">
                <a16:creationId xmlns:a16="http://schemas.microsoft.com/office/drawing/2014/main" id="{37F8A24E-AECF-7A4A-9F56-4A1C2ACBAC72}"/>
              </a:ext>
            </a:extLst>
          </p:cNvPr>
          <p:cNvPicPr>
            <a:picLocks/>
          </p:cNvPicPr>
          <p:nvPr/>
        </p:nvPicPr>
        <p:blipFill>
          <a:blip r:embed="rId15"/>
          <a:stretch>
            <a:fillRect/>
          </a:stretch>
        </p:blipFill>
        <p:spPr>
          <a:xfrm>
            <a:off x="13622258" y="6102458"/>
            <a:ext cx="1663200" cy="759600"/>
          </a:xfrm>
          <a:prstGeom prst="rect">
            <a:avLst/>
          </a:prstGeom>
        </p:spPr>
      </p:pic>
      <p:pic>
        <p:nvPicPr>
          <p:cNvPr id="172" name="図 171">
            <a:extLst>
              <a:ext uri="{FF2B5EF4-FFF2-40B4-BE49-F238E27FC236}">
                <a16:creationId xmlns:a16="http://schemas.microsoft.com/office/drawing/2014/main" id="{12DB6370-B20C-1148-A84F-BE0699A591A9}"/>
              </a:ext>
            </a:extLst>
          </p:cNvPr>
          <p:cNvPicPr>
            <a:picLocks/>
          </p:cNvPicPr>
          <p:nvPr/>
        </p:nvPicPr>
        <p:blipFill>
          <a:blip r:embed="rId16"/>
          <a:stretch>
            <a:fillRect/>
          </a:stretch>
        </p:blipFill>
        <p:spPr>
          <a:xfrm>
            <a:off x="10168343" y="6103790"/>
            <a:ext cx="1663200" cy="759600"/>
          </a:xfrm>
          <a:prstGeom prst="rect">
            <a:avLst/>
          </a:prstGeom>
        </p:spPr>
      </p:pic>
      <p:pic>
        <p:nvPicPr>
          <p:cNvPr id="176" name="図 175">
            <a:extLst>
              <a:ext uri="{FF2B5EF4-FFF2-40B4-BE49-F238E27FC236}">
                <a16:creationId xmlns:a16="http://schemas.microsoft.com/office/drawing/2014/main" id="{81E0BA61-EF73-4144-9A53-6FEC8CB2C76F}"/>
              </a:ext>
            </a:extLst>
          </p:cNvPr>
          <p:cNvPicPr>
            <a:picLocks/>
          </p:cNvPicPr>
          <p:nvPr/>
        </p:nvPicPr>
        <p:blipFill>
          <a:blip r:embed="rId9"/>
          <a:stretch>
            <a:fillRect/>
          </a:stretch>
        </p:blipFill>
        <p:spPr>
          <a:xfrm>
            <a:off x="10168343" y="8568494"/>
            <a:ext cx="1663200" cy="759600"/>
          </a:xfrm>
          <a:prstGeom prst="rect">
            <a:avLst/>
          </a:prstGeom>
        </p:spPr>
      </p:pic>
      <p:pic>
        <p:nvPicPr>
          <p:cNvPr id="178" name="図 177">
            <a:extLst>
              <a:ext uri="{FF2B5EF4-FFF2-40B4-BE49-F238E27FC236}">
                <a16:creationId xmlns:a16="http://schemas.microsoft.com/office/drawing/2014/main" id="{F7EFD20D-0D43-164F-9A62-71EFF8C233C4}"/>
              </a:ext>
            </a:extLst>
          </p:cNvPr>
          <p:cNvPicPr>
            <a:picLocks/>
          </p:cNvPicPr>
          <p:nvPr/>
        </p:nvPicPr>
        <p:blipFill>
          <a:blip r:embed="rId17"/>
          <a:stretch>
            <a:fillRect/>
          </a:stretch>
        </p:blipFill>
        <p:spPr>
          <a:xfrm>
            <a:off x="10168343" y="7746926"/>
            <a:ext cx="1663200" cy="759600"/>
          </a:xfrm>
          <a:prstGeom prst="rect">
            <a:avLst/>
          </a:prstGeom>
        </p:spPr>
      </p:pic>
      <p:pic>
        <p:nvPicPr>
          <p:cNvPr id="182" name="図 181">
            <a:extLst>
              <a:ext uri="{FF2B5EF4-FFF2-40B4-BE49-F238E27FC236}">
                <a16:creationId xmlns:a16="http://schemas.microsoft.com/office/drawing/2014/main" id="{30AB1040-3B32-9942-9B9F-3344FB510E66}"/>
              </a:ext>
            </a:extLst>
          </p:cNvPr>
          <p:cNvPicPr>
            <a:picLocks/>
          </p:cNvPicPr>
          <p:nvPr/>
        </p:nvPicPr>
        <p:blipFill>
          <a:blip r:embed="rId18"/>
          <a:stretch>
            <a:fillRect/>
          </a:stretch>
        </p:blipFill>
        <p:spPr>
          <a:xfrm>
            <a:off x="10168343" y="4460654"/>
            <a:ext cx="1663200" cy="759600"/>
          </a:xfrm>
          <a:prstGeom prst="rect">
            <a:avLst/>
          </a:prstGeom>
        </p:spPr>
      </p:pic>
      <p:pic>
        <p:nvPicPr>
          <p:cNvPr id="185" name="図 184">
            <a:extLst>
              <a:ext uri="{FF2B5EF4-FFF2-40B4-BE49-F238E27FC236}">
                <a16:creationId xmlns:a16="http://schemas.microsoft.com/office/drawing/2014/main" id="{20258997-DB58-1A45-BDB5-7E90A0E5ED32}"/>
              </a:ext>
            </a:extLst>
          </p:cNvPr>
          <p:cNvPicPr>
            <a:picLocks/>
          </p:cNvPicPr>
          <p:nvPr/>
        </p:nvPicPr>
        <p:blipFill>
          <a:blip r:embed="rId19"/>
          <a:stretch>
            <a:fillRect/>
          </a:stretch>
        </p:blipFill>
        <p:spPr>
          <a:xfrm>
            <a:off x="10168343" y="5282222"/>
            <a:ext cx="1663200" cy="759600"/>
          </a:xfrm>
          <a:prstGeom prst="rect">
            <a:avLst/>
          </a:prstGeom>
        </p:spPr>
      </p:pic>
      <p:pic>
        <p:nvPicPr>
          <p:cNvPr id="187" name="図 186">
            <a:extLst>
              <a:ext uri="{FF2B5EF4-FFF2-40B4-BE49-F238E27FC236}">
                <a16:creationId xmlns:a16="http://schemas.microsoft.com/office/drawing/2014/main" id="{9AA568BD-EF26-9F43-9476-C28DBF078E75}"/>
              </a:ext>
            </a:extLst>
          </p:cNvPr>
          <p:cNvPicPr>
            <a:picLocks/>
          </p:cNvPicPr>
          <p:nvPr/>
        </p:nvPicPr>
        <p:blipFill>
          <a:blip r:embed="rId20"/>
          <a:stretch>
            <a:fillRect/>
          </a:stretch>
        </p:blipFill>
        <p:spPr>
          <a:xfrm>
            <a:off x="10168343" y="3639086"/>
            <a:ext cx="1663200" cy="759600"/>
          </a:xfrm>
          <a:prstGeom prst="rect">
            <a:avLst/>
          </a:prstGeom>
        </p:spPr>
      </p:pic>
      <p:pic>
        <p:nvPicPr>
          <p:cNvPr id="189" name="図 188">
            <a:extLst>
              <a:ext uri="{FF2B5EF4-FFF2-40B4-BE49-F238E27FC236}">
                <a16:creationId xmlns:a16="http://schemas.microsoft.com/office/drawing/2014/main" id="{5854B820-667F-1E4C-B977-F049C60346B1}"/>
              </a:ext>
            </a:extLst>
          </p:cNvPr>
          <p:cNvPicPr>
            <a:picLocks/>
          </p:cNvPicPr>
          <p:nvPr/>
        </p:nvPicPr>
        <p:blipFill>
          <a:blip r:embed="rId21"/>
          <a:stretch>
            <a:fillRect/>
          </a:stretch>
        </p:blipFill>
        <p:spPr>
          <a:xfrm>
            <a:off x="10168343" y="6925358"/>
            <a:ext cx="1663200" cy="759600"/>
          </a:xfrm>
          <a:prstGeom prst="rect">
            <a:avLst/>
          </a:prstGeom>
        </p:spPr>
      </p:pic>
      <p:pic>
        <p:nvPicPr>
          <p:cNvPr id="191" name="図 190">
            <a:extLst>
              <a:ext uri="{FF2B5EF4-FFF2-40B4-BE49-F238E27FC236}">
                <a16:creationId xmlns:a16="http://schemas.microsoft.com/office/drawing/2014/main" id="{82E1DED2-A003-6E4E-AA90-0555D4071859}"/>
              </a:ext>
            </a:extLst>
          </p:cNvPr>
          <p:cNvPicPr>
            <a:picLocks/>
          </p:cNvPicPr>
          <p:nvPr/>
        </p:nvPicPr>
        <p:blipFill>
          <a:blip r:embed="rId22"/>
          <a:stretch>
            <a:fillRect/>
          </a:stretch>
        </p:blipFill>
        <p:spPr>
          <a:xfrm>
            <a:off x="8458535" y="8568494"/>
            <a:ext cx="1663200" cy="759600"/>
          </a:xfrm>
          <a:prstGeom prst="rect">
            <a:avLst/>
          </a:prstGeom>
        </p:spPr>
      </p:pic>
      <p:pic>
        <p:nvPicPr>
          <p:cNvPr id="193" name="図 192">
            <a:extLst>
              <a:ext uri="{FF2B5EF4-FFF2-40B4-BE49-F238E27FC236}">
                <a16:creationId xmlns:a16="http://schemas.microsoft.com/office/drawing/2014/main" id="{921C56EA-7042-8349-8DCC-F905F2709637}"/>
              </a:ext>
            </a:extLst>
          </p:cNvPr>
          <p:cNvPicPr>
            <a:picLocks/>
          </p:cNvPicPr>
          <p:nvPr/>
        </p:nvPicPr>
        <p:blipFill>
          <a:blip r:embed="rId23"/>
          <a:stretch>
            <a:fillRect/>
          </a:stretch>
        </p:blipFill>
        <p:spPr>
          <a:xfrm>
            <a:off x="8458535" y="6106390"/>
            <a:ext cx="1663200" cy="759600"/>
          </a:xfrm>
          <a:prstGeom prst="rect">
            <a:avLst/>
          </a:prstGeom>
        </p:spPr>
      </p:pic>
      <p:pic>
        <p:nvPicPr>
          <p:cNvPr id="195" name="図 194">
            <a:extLst>
              <a:ext uri="{FF2B5EF4-FFF2-40B4-BE49-F238E27FC236}">
                <a16:creationId xmlns:a16="http://schemas.microsoft.com/office/drawing/2014/main" id="{AA9168CB-17AF-BF4C-92E7-D164C3D31A48}"/>
              </a:ext>
            </a:extLst>
          </p:cNvPr>
          <p:cNvPicPr>
            <a:picLocks/>
          </p:cNvPicPr>
          <p:nvPr/>
        </p:nvPicPr>
        <p:blipFill>
          <a:blip r:embed="rId24"/>
          <a:stretch>
            <a:fillRect/>
          </a:stretch>
        </p:blipFill>
        <p:spPr>
          <a:xfrm>
            <a:off x="8458535" y="7747792"/>
            <a:ext cx="1663200" cy="759600"/>
          </a:xfrm>
          <a:prstGeom prst="rect">
            <a:avLst/>
          </a:prstGeom>
        </p:spPr>
      </p:pic>
      <p:pic>
        <p:nvPicPr>
          <p:cNvPr id="197" name="図 196">
            <a:extLst>
              <a:ext uri="{FF2B5EF4-FFF2-40B4-BE49-F238E27FC236}">
                <a16:creationId xmlns:a16="http://schemas.microsoft.com/office/drawing/2014/main" id="{CA1720E5-5B7C-9145-BCCB-4F400CFA76C3}"/>
              </a:ext>
            </a:extLst>
          </p:cNvPr>
          <p:cNvPicPr>
            <a:picLocks/>
          </p:cNvPicPr>
          <p:nvPr/>
        </p:nvPicPr>
        <p:blipFill>
          <a:blip r:embed="rId25"/>
          <a:stretch>
            <a:fillRect/>
          </a:stretch>
        </p:blipFill>
        <p:spPr>
          <a:xfrm>
            <a:off x="8458535" y="5285689"/>
            <a:ext cx="1663200" cy="759600"/>
          </a:xfrm>
          <a:prstGeom prst="rect">
            <a:avLst/>
          </a:prstGeom>
        </p:spPr>
      </p:pic>
      <p:pic>
        <p:nvPicPr>
          <p:cNvPr id="198" name="図 197">
            <a:extLst>
              <a:ext uri="{FF2B5EF4-FFF2-40B4-BE49-F238E27FC236}">
                <a16:creationId xmlns:a16="http://schemas.microsoft.com/office/drawing/2014/main" id="{D997BAFF-ED83-F44F-BAEC-09B3D900D840}"/>
              </a:ext>
            </a:extLst>
          </p:cNvPr>
          <p:cNvPicPr>
            <a:picLocks/>
          </p:cNvPicPr>
          <p:nvPr/>
        </p:nvPicPr>
        <p:blipFill>
          <a:blip r:embed="rId26"/>
          <a:stretch>
            <a:fillRect/>
          </a:stretch>
        </p:blipFill>
        <p:spPr>
          <a:xfrm>
            <a:off x="8458535" y="3644287"/>
            <a:ext cx="1663200" cy="759600"/>
          </a:xfrm>
          <a:prstGeom prst="rect">
            <a:avLst/>
          </a:prstGeom>
        </p:spPr>
      </p:pic>
      <p:pic>
        <p:nvPicPr>
          <p:cNvPr id="199" name="図 198">
            <a:extLst>
              <a:ext uri="{FF2B5EF4-FFF2-40B4-BE49-F238E27FC236}">
                <a16:creationId xmlns:a16="http://schemas.microsoft.com/office/drawing/2014/main" id="{9363D241-6C2F-B143-8312-6A7A00806AAE}"/>
              </a:ext>
            </a:extLst>
          </p:cNvPr>
          <p:cNvPicPr>
            <a:picLocks/>
          </p:cNvPicPr>
          <p:nvPr/>
        </p:nvPicPr>
        <p:blipFill>
          <a:blip r:embed="rId27"/>
          <a:stretch>
            <a:fillRect/>
          </a:stretch>
        </p:blipFill>
        <p:spPr>
          <a:xfrm>
            <a:off x="8458535" y="4464988"/>
            <a:ext cx="1663200" cy="759600"/>
          </a:xfrm>
          <a:prstGeom prst="rect">
            <a:avLst/>
          </a:prstGeom>
        </p:spPr>
      </p:pic>
      <p:pic>
        <p:nvPicPr>
          <p:cNvPr id="200" name="図 199">
            <a:extLst>
              <a:ext uri="{FF2B5EF4-FFF2-40B4-BE49-F238E27FC236}">
                <a16:creationId xmlns:a16="http://schemas.microsoft.com/office/drawing/2014/main" id="{6AFB4050-DD45-3348-95AC-2320FF87CAD6}"/>
              </a:ext>
            </a:extLst>
          </p:cNvPr>
          <p:cNvPicPr>
            <a:picLocks/>
          </p:cNvPicPr>
          <p:nvPr/>
        </p:nvPicPr>
        <p:blipFill>
          <a:blip r:embed="rId28"/>
          <a:stretch>
            <a:fillRect/>
          </a:stretch>
        </p:blipFill>
        <p:spPr>
          <a:xfrm>
            <a:off x="8458535" y="6927091"/>
            <a:ext cx="1663200" cy="759600"/>
          </a:xfrm>
          <a:prstGeom prst="rect">
            <a:avLst/>
          </a:prstGeom>
        </p:spPr>
      </p:pic>
      <p:pic>
        <p:nvPicPr>
          <p:cNvPr id="202" name="図 201">
            <a:extLst>
              <a:ext uri="{FF2B5EF4-FFF2-40B4-BE49-F238E27FC236}">
                <a16:creationId xmlns:a16="http://schemas.microsoft.com/office/drawing/2014/main" id="{5019595E-9F02-9C40-A819-1AA124C65BD0}"/>
              </a:ext>
            </a:extLst>
          </p:cNvPr>
          <p:cNvPicPr>
            <a:picLocks/>
          </p:cNvPicPr>
          <p:nvPr/>
        </p:nvPicPr>
        <p:blipFill>
          <a:blip r:embed="rId29"/>
          <a:stretch>
            <a:fillRect/>
          </a:stretch>
        </p:blipFill>
        <p:spPr>
          <a:xfrm>
            <a:off x="3272708" y="3654389"/>
            <a:ext cx="1663200" cy="759600"/>
          </a:xfrm>
          <a:prstGeom prst="rect">
            <a:avLst/>
          </a:prstGeom>
        </p:spPr>
      </p:pic>
      <p:pic>
        <p:nvPicPr>
          <p:cNvPr id="203" name="図 202">
            <a:extLst>
              <a:ext uri="{FF2B5EF4-FFF2-40B4-BE49-F238E27FC236}">
                <a16:creationId xmlns:a16="http://schemas.microsoft.com/office/drawing/2014/main" id="{B0CE41D2-9AC7-C940-B136-31256F8E4D88}"/>
              </a:ext>
            </a:extLst>
          </p:cNvPr>
          <p:cNvPicPr>
            <a:picLocks/>
          </p:cNvPicPr>
          <p:nvPr/>
        </p:nvPicPr>
        <p:blipFill>
          <a:blip r:embed="rId30"/>
          <a:stretch>
            <a:fillRect/>
          </a:stretch>
        </p:blipFill>
        <p:spPr>
          <a:xfrm>
            <a:off x="3272708" y="4474363"/>
            <a:ext cx="1663200" cy="759600"/>
          </a:xfrm>
          <a:prstGeom prst="rect">
            <a:avLst/>
          </a:prstGeom>
        </p:spPr>
      </p:pic>
      <p:pic>
        <p:nvPicPr>
          <p:cNvPr id="204" name="図 203">
            <a:extLst>
              <a:ext uri="{FF2B5EF4-FFF2-40B4-BE49-F238E27FC236}">
                <a16:creationId xmlns:a16="http://schemas.microsoft.com/office/drawing/2014/main" id="{7B64F50D-EF01-A540-9172-69816158FA37}"/>
              </a:ext>
            </a:extLst>
          </p:cNvPr>
          <p:cNvPicPr>
            <a:picLocks/>
          </p:cNvPicPr>
          <p:nvPr/>
        </p:nvPicPr>
        <p:blipFill>
          <a:blip r:embed="rId31"/>
          <a:stretch>
            <a:fillRect/>
          </a:stretch>
        </p:blipFill>
        <p:spPr>
          <a:xfrm>
            <a:off x="3272708" y="6114311"/>
            <a:ext cx="1663200" cy="759600"/>
          </a:xfrm>
          <a:prstGeom prst="rect">
            <a:avLst/>
          </a:prstGeom>
        </p:spPr>
      </p:pic>
      <p:pic>
        <p:nvPicPr>
          <p:cNvPr id="205" name="図 204">
            <a:extLst>
              <a:ext uri="{FF2B5EF4-FFF2-40B4-BE49-F238E27FC236}">
                <a16:creationId xmlns:a16="http://schemas.microsoft.com/office/drawing/2014/main" id="{D3E00CF0-1A37-8849-A5DE-134226AAFB37}"/>
              </a:ext>
            </a:extLst>
          </p:cNvPr>
          <p:cNvPicPr>
            <a:picLocks/>
          </p:cNvPicPr>
          <p:nvPr/>
        </p:nvPicPr>
        <p:blipFill>
          <a:blip r:embed="rId32"/>
          <a:stretch>
            <a:fillRect/>
          </a:stretch>
        </p:blipFill>
        <p:spPr>
          <a:xfrm>
            <a:off x="3272708" y="5294337"/>
            <a:ext cx="1663200" cy="759600"/>
          </a:xfrm>
          <a:prstGeom prst="rect">
            <a:avLst/>
          </a:prstGeom>
        </p:spPr>
      </p:pic>
      <p:pic>
        <p:nvPicPr>
          <p:cNvPr id="206" name="Picture 34">
            <a:extLst>
              <a:ext uri="{FF2B5EF4-FFF2-40B4-BE49-F238E27FC236}">
                <a16:creationId xmlns:a16="http://schemas.microsoft.com/office/drawing/2014/main" id="{83B8EA30-C9B3-CF42-AE53-BBF6052B73DE}"/>
              </a:ext>
            </a:extLst>
          </p:cNvPr>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272708" y="8574234"/>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a:extLst>
              <a:ext uri="{FF2B5EF4-FFF2-40B4-BE49-F238E27FC236}">
                <a16:creationId xmlns:a16="http://schemas.microsoft.com/office/drawing/2014/main" id="{2303125C-DE07-9C4D-9AA1-8C164844451B}"/>
              </a:ext>
            </a:extLst>
          </p:cNvPr>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272708" y="7754259"/>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36">
            <a:extLst>
              <a:ext uri="{FF2B5EF4-FFF2-40B4-BE49-F238E27FC236}">
                <a16:creationId xmlns:a16="http://schemas.microsoft.com/office/drawing/2014/main" id="{8B8CCA76-C71F-1E4D-AAF5-5659462BBA15}"/>
              </a:ext>
            </a:extLst>
          </p:cNvPr>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711168" y="8582952"/>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38">
            <a:extLst>
              <a:ext uri="{FF2B5EF4-FFF2-40B4-BE49-F238E27FC236}">
                <a16:creationId xmlns:a16="http://schemas.microsoft.com/office/drawing/2014/main" id="{A15DCF6A-B99E-0147-8CB0-934B94AC05E2}"/>
              </a:ext>
            </a:extLst>
          </p:cNvPr>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99331" y="8582952"/>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10">
            <a:extLst>
              <a:ext uri="{FF2B5EF4-FFF2-40B4-BE49-F238E27FC236}">
                <a16:creationId xmlns:a16="http://schemas.microsoft.com/office/drawing/2014/main" id="{D23CC08C-1813-DB4D-9844-16833006A89F}"/>
              </a:ext>
            </a:extLst>
          </p:cNvPr>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711168" y="7761277"/>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18">
            <a:extLst>
              <a:ext uri="{FF2B5EF4-FFF2-40B4-BE49-F238E27FC236}">
                <a16:creationId xmlns:a16="http://schemas.microsoft.com/office/drawing/2014/main" id="{80079CA7-8778-884D-BAC9-D63E3F0268DA}"/>
              </a:ext>
            </a:extLst>
          </p:cNvPr>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99331" y="7758011"/>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12" name="図 211">
            <a:extLst>
              <a:ext uri="{FF2B5EF4-FFF2-40B4-BE49-F238E27FC236}">
                <a16:creationId xmlns:a16="http://schemas.microsoft.com/office/drawing/2014/main" id="{6307FD66-C414-DC41-9690-502AE59AB95C}"/>
              </a:ext>
            </a:extLst>
          </p:cNvPr>
          <p:cNvPicPr>
            <a:picLocks/>
          </p:cNvPicPr>
          <p:nvPr/>
        </p:nvPicPr>
        <p:blipFill>
          <a:blip r:embed="rId39"/>
          <a:stretch>
            <a:fillRect/>
          </a:stretch>
        </p:blipFill>
        <p:spPr>
          <a:xfrm>
            <a:off x="6711168" y="6117929"/>
            <a:ext cx="1663200" cy="759600"/>
          </a:xfrm>
          <a:prstGeom prst="rect">
            <a:avLst/>
          </a:prstGeom>
        </p:spPr>
      </p:pic>
      <p:pic>
        <p:nvPicPr>
          <p:cNvPr id="213" name="図 212">
            <a:extLst>
              <a:ext uri="{FF2B5EF4-FFF2-40B4-BE49-F238E27FC236}">
                <a16:creationId xmlns:a16="http://schemas.microsoft.com/office/drawing/2014/main" id="{09B7447B-2A62-244E-8951-28B3524267B8}"/>
              </a:ext>
            </a:extLst>
          </p:cNvPr>
          <p:cNvPicPr>
            <a:picLocks/>
          </p:cNvPicPr>
          <p:nvPr/>
        </p:nvPicPr>
        <p:blipFill>
          <a:blip r:embed="rId40"/>
          <a:stretch>
            <a:fillRect/>
          </a:stretch>
        </p:blipFill>
        <p:spPr>
          <a:xfrm>
            <a:off x="4999331" y="6108125"/>
            <a:ext cx="1663200" cy="759600"/>
          </a:xfrm>
          <a:prstGeom prst="rect">
            <a:avLst/>
          </a:prstGeom>
        </p:spPr>
      </p:pic>
      <p:pic>
        <p:nvPicPr>
          <p:cNvPr id="214" name="図 213">
            <a:extLst>
              <a:ext uri="{FF2B5EF4-FFF2-40B4-BE49-F238E27FC236}">
                <a16:creationId xmlns:a16="http://schemas.microsoft.com/office/drawing/2014/main" id="{F011F05C-6CB1-6A44-8C55-4E664109F414}"/>
              </a:ext>
            </a:extLst>
          </p:cNvPr>
          <p:cNvPicPr>
            <a:picLocks/>
          </p:cNvPicPr>
          <p:nvPr/>
        </p:nvPicPr>
        <p:blipFill>
          <a:blip r:embed="rId41"/>
          <a:stretch>
            <a:fillRect/>
          </a:stretch>
        </p:blipFill>
        <p:spPr>
          <a:xfrm>
            <a:off x="6711168" y="5296255"/>
            <a:ext cx="1663200" cy="759600"/>
          </a:xfrm>
          <a:prstGeom prst="rect">
            <a:avLst/>
          </a:prstGeom>
        </p:spPr>
      </p:pic>
      <p:pic>
        <p:nvPicPr>
          <p:cNvPr id="215" name="図 214">
            <a:extLst>
              <a:ext uri="{FF2B5EF4-FFF2-40B4-BE49-F238E27FC236}">
                <a16:creationId xmlns:a16="http://schemas.microsoft.com/office/drawing/2014/main" id="{3D783625-7B56-E54D-80E3-78ED49061A4F}"/>
              </a:ext>
            </a:extLst>
          </p:cNvPr>
          <p:cNvPicPr>
            <a:picLocks/>
          </p:cNvPicPr>
          <p:nvPr/>
        </p:nvPicPr>
        <p:blipFill>
          <a:blip r:embed="rId42"/>
          <a:stretch>
            <a:fillRect/>
          </a:stretch>
        </p:blipFill>
        <p:spPr>
          <a:xfrm>
            <a:off x="4999331" y="5283182"/>
            <a:ext cx="1663200" cy="759600"/>
          </a:xfrm>
          <a:prstGeom prst="rect">
            <a:avLst/>
          </a:prstGeom>
        </p:spPr>
      </p:pic>
      <p:pic>
        <p:nvPicPr>
          <p:cNvPr id="216" name="図 215">
            <a:extLst>
              <a:ext uri="{FF2B5EF4-FFF2-40B4-BE49-F238E27FC236}">
                <a16:creationId xmlns:a16="http://schemas.microsoft.com/office/drawing/2014/main" id="{A450F761-5DEA-4147-AC3A-31B699106CA2}"/>
              </a:ext>
            </a:extLst>
          </p:cNvPr>
          <p:cNvPicPr>
            <a:picLocks/>
          </p:cNvPicPr>
          <p:nvPr/>
        </p:nvPicPr>
        <p:blipFill>
          <a:blip r:embed="rId43"/>
          <a:stretch>
            <a:fillRect/>
          </a:stretch>
        </p:blipFill>
        <p:spPr>
          <a:xfrm>
            <a:off x="6711168" y="4474581"/>
            <a:ext cx="1663200" cy="759600"/>
          </a:xfrm>
          <a:prstGeom prst="rect">
            <a:avLst/>
          </a:prstGeom>
        </p:spPr>
      </p:pic>
      <p:pic>
        <p:nvPicPr>
          <p:cNvPr id="217" name="図 216">
            <a:extLst>
              <a:ext uri="{FF2B5EF4-FFF2-40B4-BE49-F238E27FC236}">
                <a16:creationId xmlns:a16="http://schemas.microsoft.com/office/drawing/2014/main" id="{40C05633-3C43-314C-A088-7D5A993749C5}"/>
              </a:ext>
            </a:extLst>
          </p:cNvPr>
          <p:cNvPicPr>
            <a:picLocks/>
          </p:cNvPicPr>
          <p:nvPr/>
        </p:nvPicPr>
        <p:blipFill>
          <a:blip r:embed="rId44"/>
          <a:stretch>
            <a:fillRect/>
          </a:stretch>
        </p:blipFill>
        <p:spPr>
          <a:xfrm>
            <a:off x="4999331" y="4458239"/>
            <a:ext cx="1663200" cy="759600"/>
          </a:xfrm>
          <a:prstGeom prst="rect">
            <a:avLst/>
          </a:prstGeom>
        </p:spPr>
      </p:pic>
      <p:pic>
        <p:nvPicPr>
          <p:cNvPr id="218" name="図 217">
            <a:extLst>
              <a:ext uri="{FF2B5EF4-FFF2-40B4-BE49-F238E27FC236}">
                <a16:creationId xmlns:a16="http://schemas.microsoft.com/office/drawing/2014/main" id="{D0E169A6-0DAB-1D41-8CF8-EDC68CBEA0BD}"/>
              </a:ext>
            </a:extLst>
          </p:cNvPr>
          <p:cNvPicPr>
            <a:picLocks/>
          </p:cNvPicPr>
          <p:nvPr/>
        </p:nvPicPr>
        <p:blipFill>
          <a:blip r:embed="rId45"/>
          <a:stretch>
            <a:fillRect/>
          </a:stretch>
        </p:blipFill>
        <p:spPr>
          <a:xfrm>
            <a:off x="6711168" y="3652907"/>
            <a:ext cx="1663200" cy="759600"/>
          </a:xfrm>
          <a:prstGeom prst="rect">
            <a:avLst/>
          </a:prstGeom>
        </p:spPr>
      </p:pic>
      <p:pic>
        <p:nvPicPr>
          <p:cNvPr id="219" name="図 218">
            <a:extLst>
              <a:ext uri="{FF2B5EF4-FFF2-40B4-BE49-F238E27FC236}">
                <a16:creationId xmlns:a16="http://schemas.microsoft.com/office/drawing/2014/main" id="{A5BD1F83-C4C5-D343-812F-F9013E7530E4}"/>
              </a:ext>
            </a:extLst>
          </p:cNvPr>
          <p:cNvPicPr>
            <a:picLocks/>
          </p:cNvPicPr>
          <p:nvPr/>
        </p:nvPicPr>
        <p:blipFill>
          <a:blip r:embed="rId46"/>
          <a:stretch>
            <a:fillRect/>
          </a:stretch>
        </p:blipFill>
        <p:spPr>
          <a:xfrm>
            <a:off x="4998924" y="3651933"/>
            <a:ext cx="1663200" cy="759600"/>
          </a:xfrm>
          <a:prstGeom prst="rect">
            <a:avLst/>
          </a:prstGeom>
        </p:spPr>
      </p:pic>
      <p:pic>
        <p:nvPicPr>
          <p:cNvPr id="220" name="Picture 2">
            <a:extLst>
              <a:ext uri="{FF2B5EF4-FFF2-40B4-BE49-F238E27FC236}">
                <a16:creationId xmlns:a16="http://schemas.microsoft.com/office/drawing/2014/main" id="{0E16D564-420A-134B-90E8-89450B4B7394}"/>
              </a:ext>
            </a:extLst>
          </p:cNvPr>
          <p:cNvPicPr>
            <a:picLocks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570814" y="5290391"/>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4">
            <a:extLst>
              <a:ext uri="{FF2B5EF4-FFF2-40B4-BE49-F238E27FC236}">
                <a16:creationId xmlns:a16="http://schemas.microsoft.com/office/drawing/2014/main" id="{A123C6D6-811A-1445-B650-FC0CE8F92838}"/>
              </a:ext>
            </a:extLst>
          </p:cNvPr>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570814" y="6111826"/>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a:extLst>
              <a:ext uri="{FF2B5EF4-FFF2-40B4-BE49-F238E27FC236}">
                <a16:creationId xmlns:a16="http://schemas.microsoft.com/office/drawing/2014/main" id="{826ED3C9-F210-704A-B229-40E2F442428B}"/>
              </a:ext>
            </a:extLst>
          </p:cNvPr>
          <p:cNvPicPr>
            <a:picLocks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570814" y="4468956"/>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a:extLst>
              <a:ext uri="{FF2B5EF4-FFF2-40B4-BE49-F238E27FC236}">
                <a16:creationId xmlns:a16="http://schemas.microsoft.com/office/drawing/2014/main" id="{F4648E8F-530D-E947-BD3D-D77DE55A0EDE}"/>
              </a:ext>
            </a:extLst>
          </p:cNvPr>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570814" y="3647521"/>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8">
            <a:extLst>
              <a:ext uri="{FF2B5EF4-FFF2-40B4-BE49-F238E27FC236}">
                <a16:creationId xmlns:a16="http://schemas.microsoft.com/office/drawing/2014/main" id="{42F7BCB3-EAE3-A749-9129-9815343B0548}"/>
              </a:ext>
            </a:extLst>
          </p:cNvPr>
          <p:cNvPicPr>
            <a:picLocks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570814" y="7754696"/>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40">
            <a:extLst>
              <a:ext uri="{FF2B5EF4-FFF2-40B4-BE49-F238E27FC236}">
                <a16:creationId xmlns:a16="http://schemas.microsoft.com/office/drawing/2014/main" id="{DB5BC8EF-6FBB-4648-9BD3-6132131ADB28}"/>
              </a:ext>
            </a:extLst>
          </p:cNvPr>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570814" y="8576132"/>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28" name="図 227">
            <a:extLst>
              <a:ext uri="{FF2B5EF4-FFF2-40B4-BE49-F238E27FC236}">
                <a16:creationId xmlns:a16="http://schemas.microsoft.com/office/drawing/2014/main" id="{6279CE46-C7E6-8946-AFFD-AD3C8B95320B}"/>
              </a:ext>
            </a:extLst>
          </p:cNvPr>
          <p:cNvPicPr>
            <a:picLocks/>
          </p:cNvPicPr>
          <p:nvPr/>
        </p:nvPicPr>
        <p:blipFill>
          <a:blip r:embed="rId53"/>
          <a:stretch>
            <a:fillRect/>
          </a:stretch>
        </p:blipFill>
        <p:spPr>
          <a:xfrm>
            <a:off x="3272708" y="6934285"/>
            <a:ext cx="1663200" cy="759600"/>
          </a:xfrm>
          <a:prstGeom prst="rect">
            <a:avLst/>
          </a:prstGeom>
        </p:spPr>
      </p:pic>
      <p:pic>
        <p:nvPicPr>
          <p:cNvPr id="230" name="図 229">
            <a:extLst>
              <a:ext uri="{FF2B5EF4-FFF2-40B4-BE49-F238E27FC236}">
                <a16:creationId xmlns:a16="http://schemas.microsoft.com/office/drawing/2014/main" id="{A6AA2E47-5794-AB48-945A-301B020AF6F6}"/>
              </a:ext>
            </a:extLst>
          </p:cNvPr>
          <p:cNvPicPr>
            <a:picLocks/>
          </p:cNvPicPr>
          <p:nvPr/>
        </p:nvPicPr>
        <p:blipFill>
          <a:blip r:embed="rId54"/>
          <a:stretch>
            <a:fillRect/>
          </a:stretch>
        </p:blipFill>
        <p:spPr>
          <a:xfrm>
            <a:off x="1570814" y="6933261"/>
            <a:ext cx="1663200" cy="759600"/>
          </a:xfrm>
          <a:prstGeom prst="rect">
            <a:avLst/>
          </a:prstGeom>
        </p:spPr>
      </p:pic>
      <p:pic>
        <p:nvPicPr>
          <p:cNvPr id="232" name="図 231">
            <a:extLst>
              <a:ext uri="{FF2B5EF4-FFF2-40B4-BE49-F238E27FC236}">
                <a16:creationId xmlns:a16="http://schemas.microsoft.com/office/drawing/2014/main" id="{642267E0-2FC8-964D-9DF0-C0F3149C0C00}"/>
              </a:ext>
            </a:extLst>
          </p:cNvPr>
          <p:cNvPicPr>
            <a:picLocks/>
          </p:cNvPicPr>
          <p:nvPr/>
        </p:nvPicPr>
        <p:blipFill>
          <a:blip r:embed="rId55"/>
          <a:stretch>
            <a:fillRect/>
          </a:stretch>
        </p:blipFill>
        <p:spPr>
          <a:xfrm>
            <a:off x="4999331" y="6933068"/>
            <a:ext cx="1663200" cy="759600"/>
          </a:xfrm>
          <a:prstGeom prst="rect">
            <a:avLst/>
          </a:prstGeom>
        </p:spPr>
      </p:pic>
      <p:pic>
        <p:nvPicPr>
          <p:cNvPr id="235" name="図 234">
            <a:extLst>
              <a:ext uri="{FF2B5EF4-FFF2-40B4-BE49-F238E27FC236}">
                <a16:creationId xmlns:a16="http://schemas.microsoft.com/office/drawing/2014/main" id="{7B745AE6-D56D-D24F-B0BE-31C59220A686}"/>
              </a:ext>
            </a:extLst>
          </p:cNvPr>
          <p:cNvPicPr>
            <a:picLocks/>
          </p:cNvPicPr>
          <p:nvPr/>
        </p:nvPicPr>
        <p:blipFill>
          <a:blip r:embed="rId56"/>
          <a:stretch>
            <a:fillRect/>
          </a:stretch>
        </p:blipFill>
        <p:spPr>
          <a:xfrm>
            <a:off x="6711168" y="6939603"/>
            <a:ext cx="1663200" cy="759600"/>
          </a:xfrm>
          <a:prstGeom prst="rect">
            <a:avLst/>
          </a:prstGeom>
        </p:spPr>
      </p:pic>
    </p:spTree>
    <p:extLst>
      <p:ext uri="{BB962C8B-B14F-4D97-AF65-F5344CB8AC3E}">
        <p14:creationId xmlns:p14="http://schemas.microsoft.com/office/powerpoint/2010/main" val="89433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BD65062-04A7-8447-B51C-D3B50D88A23A}"/>
              </a:ext>
            </a:extLst>
          </p:cNvPr>
          <p:cNvSpPr txBox="1">
            <a:spLocks noChangeAspect="1"/>
          </p:cNvSpPr>
          <p:nvPr/>
        </p:nvSpPr>
        <p:spPr>
          <a:xfrm flipH="1">
            <a:off x="5434356" y="4235377"/>
            <a:ext cx="970275"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vintage</a:t>
            </a:r>
          </a:p>
        </p:txBody>
      </p:sp>
      <p:sp>
        <p:nvSpPr>
          <p:cNvPr id="4" name="テキスト ボックス 3">
            <a:extLst>
              <a:ext uri="{FF2B5EF4-FFF2-40B4-BE49-F238E27FC236}">
                <a16:creationId xmlns:a16="http://schemas.microsoft.com/office/drawing/2014/main" id="{4E44C84F-C210-2E48-86BA-60D284A4A83F}"/>
              </a:ext>
            </a:extLst>
          </p:cNvPr>
          <p:cNvSpPr txBox="1">
            <a:spLocks noChangeAspect="1"/>
          </p:cNvSpPr>
          <p:nvPr/>
        </p:nvSpPr>
        <p:spPr>
          <a:xfrm flipH="1">
            <a:off x="5321128" y="5058918"/>
            <a:ext cx="1196731"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handwrite</a:t>
            </a:r>
          </a:p>
        </p:txBody>
      </p:sp>
      <p:cxnSp>
        <p:nvCxnSpPr>
          <p:cNvPr id="34" name="直線コネクタ 33">
            <a:extLst>
              <a:ext uri="{FF2B5EF4-FFF2-40B4-BE49-F238E27FC236}">
                <a16:creationId xmlns:a16="http://schemas.microsoft.com/office/drawing/2014/main" id="{A4A2A17B-4952-2949-97D2-33A45792E261}"/>
              </a:ext>
            </a:extLst>
          </p:cNvPr>
          <p:cNvCxnSpPr>
            <a:cxnSpLocks/>
          </p:cNvCxnSpPr>
          <p:nvPr/>
        </p:nvCxnSpPr>
        <p:spPr>
          <a:xfrm>
            <a:off x="5213351" y="3966764"/>
            <a:ext cx="10966731"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7C1098F-A839-794E-BBE1-F178A867DEE3}"/>
              </a:ext>
            </a:extLst>
          </p:cNvPr>
          <p:cNvCxnSpPr>
            <a:cxnSpLocks/>
          </p:cNvCxnSpPr>
          <p:nvPr/>
        </p:nvCxnSpPr>
        <p:spPr>
          <a:xfrm>
            <a:off x="5213351" y="4783117"/>
            <a:ext cx="10966731"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A85D693-8923-3A47-A44B-8784735F79EB}"/>
              </a:ext>
            </a:extLst>
          </p:cNvPr>
          <p:cNvCxnSpPr>
            <a:cxnSpLocks/>
          </p:cNvCxnSpPr>
          <p:nvPr/>
        </p:nvCxnSpPr>
        <p:spPr>
          <a:xfrm>
            <a:off x="5213351" y="5599470"/>
            <a:ext cx="10966731"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23AAF53-30BA-B74D-A58D-D471748CB13A}"/>
              </a:ext>
            </a:extLst>
          </p:cNvPr>
          <p:cNvCxnSpPr>
            <a:cxnSpLocks/>
          </p:cNvCxnSpPr>
          <p:nvPr/>
        </p:nvCxnSpPr>
        <p:spPr>
          <a:xfrm>
            <a:off x="5213351" y="6415823"/>
            <a:ext cx="10966731"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346F5EBB-E7D5-4946-A867-2CEC0F26A58A}"/>
              </a:ext>
            </a:extLst>
          </p:cNvPr>
          <p:cNvSpPr txBox="1">
            <a:spLocks noChangeAspect="1"/>
          </p:cNvSpPr>
          <p:nvPr/>
        </p:nvSpPr>
        <p:spPr>
          <a:xfrm flipH="1">
            <a:off x="5434356" y="5897737"/>
            <a:ext cx="970275"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horror</a:t>
            </a:r>
          </a:p>
        </p:txBody>
      </p:sp>
      <p:cxnSp>
        <p:nvCxnSpPr>
          <p:cNvPr id="55" name="直線コネクタ 54">
            <a:extLst>
              <a:ext uri="{FF2B5EF4-FFF2-40B4-BE49-F238E27FC236}">
                <a16:creationId xmlns:a16="http://schemas.microsoft.com/office/drawing/2014/main" id="{AD59CDE2-5C10-7A4B-B763-C558BC02DCAC}"/>
              </a:ext>
            </a:extLst>
          </p:cNvPr>
          <p:cNvCxnSpPr>
            <a:cxnSpLocks/>
          </p:cNvCxnSpPr>
          <p:nvPr/>
        </p:nvCxnSpPr>
        <p:spPr>
          <a:xfrm>
            <a:off x="5213351" y="3661225"/>
            <a:ext cx="10966731"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A82336E1-87B5-B64D-9435-19BAED2D11DF}"/>
              </a:ext>
            </a:extLst>
          </p:cNvPr>
          <p:cNvCxnSpPr>
            <a:cxnSpLocks/>
          </p:cNvCxnSpPr>
          <p:nvPr/>
        </p:nvCxnSpPr>
        <p:spPr>
          <a:xfrm flipV="1">
            <a:off x="6573716" y="3661225"/>
            <a:ext cx="0" cy="5235431"/>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F04FF1EB-B9E7-D041-8EDD-03261E2CC908}"/>
              </a:ext>
            </a:extLst>
          </p:cNvPr>
          <p:cNvSpPr txBox="1"/>
          <p:nvPr/>
        </p:nvSpPr>
        <p:spPr>
          <a:xfrm flipH="1">
            <a:off x="6755566" y="3661225"/>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Real images</a:t>
            </a:r>
          </a:p>
        </p:txBody>
      </p:sp>
      <p:cxnSp>
        <p:nvCxnSpPr>
          <p:cNvPr id="56" name="直線コネクタ 55">
            <a:extLst>
              <a:ext uri="{FF2B5EF4-FFF2-40B4-BE49-F238E27FC236}">
                <a16:creationId xmlns:a16="http://schemas.microsoft.com/office/drawing/2014/main" id="{3DF757BD-54A7-6B4F-B22C-0DF56F346A15}"/>
              </a:ext>
            </a:extLst>
          </p:cNvPr>
          <p:cNvCxnSpPr>
            <a:cxnSpLocks/>
          </p:cNvCxnSpPr>
          <p:nvPr/>
        </p:nvCxnSpPr>
        <p:spPr>
          <a:xfrm flipV="1">
            <a:off x="8494989" y="3661225"/>
            <a:ext cx="0" cy="5235431"/>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4B5F3DCE-4082-1347-92F6-EA86CB76B3F4}"/>
              </a:ext>
            </a:extLst>
          </p:cNvPr>
          <p:cNvCxnSpPr>
            <a:cxnSpLocks/>
          </p:cNvCxnSpPr>
          <p:nvPr/>
        </p:nvCxnSpPr>
        <p:spPr>
          <a:xfrm flipV="1">
            <a:off x="5213351" y="3661225"/>
            <a:ext cx="0" cy="5235431"/>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41A6792-A6BB-E044-A854-B4EFA2D9F355}"/>
              </a:ext>
            </a:extLst>
          </p:cNvPr>
          <p:cNvCxnSpPr>
            <a:cxnSpLocks/>
          </p:cNvCxnSpPr>
          <p:nvPr/>
        </p:nvCxnSpPr>
        <p:spPr>
          <a:xfrm flipV="1">
            <a:off x="10416262" y="3661225"/>
            <a:ext cx="0" cy="5235431"/>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3A9B6C1A-B146-AC4A-ADCC-14EE1A493AC4}"/>
              </a:ext>
            </a:extLst>
          </p:cNvPr>
          <p:cNvSpPr txBox="1"/>
          <p:nvPr/>
        </p:nvSpPr>
        <p:spPr>
          <a:xfrm flipH="1">
            <a:off x="8640839" y="3661225"/>
            <a:ext cx="1609317" cy="307777"/>
          </a:xfrm>
          <a:prstGeom prst="rect">
            <a:avLst/>
          </a:prstGeom>
          <a:noFill/>
        </p:spPr>
        <p:txBody>
          <a:bodyPr wrap="square" rtlCol="0">
            <a:spAutoFit/>
          </a:bodyPr>
          <a:lstStyle/>
          <a:p>
            <a:pPr algn="ctr"/>
            <a:r>
              <a:rPr kumimoji="1" lang="en-US" altLang="ja-JP" sz="1400" b="1" dirty="0">
                <a:latin typeface="メイリオ" panose="020B0604030504040204" pitchFamily="50" charset="-128"/>
                <a:ea typeface="メイリオ" panose="020B0604030504040204" pitchFamily="50" charset="-128"/>
              </a:rPr>
              <a:t>Full model</a:t>
            </a:r>
          </a:p>
        </p:txBody>
      </p:sp>
      <p:cxnSp>
        <p:nvCxnSpPr>
          <p:cNvPr id="76" name="直線コネクタ 75">
            <a:extLst>
              <a:ext uri="{FF2B5EF4-FFF2-40B4-BE49-F238E27FC236}">
                <a16:creationId xmlns:a16="http://schemas.microsoft.com/office/drawing/2014/main" id="{4CB8B7C4-22F4-9041-A9A6-D1F48CD387F5}"/>
              </a:ext>
            </a:extLst>
          </p:cNvPr>
          <p:cNvCxnSpPr>
            <a:cxnSpLocks/>
          </p:cNvCxnSpPr>
          <p:nvPr/>
        </p:nvCxnSpPr>
        <p:spPr>
          <a:xfrm flipV="1">
            <a:off x="12337535" y="3661225"/>
            <a:ext cx="0" cy="5235431"/>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EF3136F4-5500-DE41-A3AD-FB1010C9B400}"/>
              </a:ext>
            </a:extLst>
          </p:cNvPr>
          <p:cNvCxnSpPr>
            <a:cxnSpLocks/>
          </p:cNvCxnSpPr>
          <p:nvPr/>
        </p:nvCxnSpPr>
        <p:spPr>
          <a:xfrm flipV="1">
            <a:off x="14258808" y="3661225"/>
            <a:ext cx="0" cy="5235431"/>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3807E4D3-DDFF-9B48-9150-D95D25FED7DC}"/>
              </a:ext>
            </a:extLst>
          </p:cNvPr>
          <p:cNvSpPr txBox="1"/>
          <p:nvPr/>
        </p:nvSpPr>
        <p:spPr>
          <a:xfrm flipH="1">
            <a:off x="10548426" y="3661225"/>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w/o CMLE</a:t>
            </a:r>
          </a:p>
        </p:txBody>
      </p:sp>
      <p:sp>
        <p:nvSpPr>
          <p:cNvPr id="89" name="テキスト ボックス 88">
            <a:extLst>
              <a:ext uri="{FF2B5EF4-FFF2-40B4-BE49-F238E27FC236}">
                <a16:creationId xmlns:a16="http://schemas.microsoft.com/office/drawing/2014/main" id="{08E3C223-2ED7-4E46-B3B1-4BA7674B646A}"/>
              </a:ext>
            </a:extLst>
          </p:cNvPr>
          <p:cNvSpPr txBox="1"/>
          <p:nvPr/>
        </p:nvSpPr>
        <p:spPr>
          <a:xfrm flipH="1">
            <a:off x="12486463" y="3661225"/>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w/o ILSC</a:t>
            </a:r>
          </a:p>
        </p:txBody>
      </p:sp>
      <p:sp>
        <p:nvSpPr>
          <p:cNvPr id="90" name="テキスト ボックス 89">
            <a:extLst>
              <a:ext uri="{FF2B5EF4-FFF2-40B4-BE49-F238E27FC236}">
                <a16:creationId xmlns:a16="http://schemas.microsoft.com/office/drawing/2014/main" id="{97E8F086-83D1-3249-B6DB-CA6B4BA43100}"/>
              </a:ext>
            </a:extLst>
          </p:cNvPr>
          <p:cNvSpPr txBox="1"/>
          <p:nvPr/>
        </p:nvSpPr>
        <p:spPr>
          <a:xfrm flipH="1">
            <a:off x="14378003" y="3661225"/>
            <a:ext cx="1609317"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Imp2Font</a:t>
            </a:r>
          </a:p>
        </p:txBody>
      </p:sp>
      <p:cxnSp>
        <p:nvCxnSpPr>
          <p:cNvPr id="95" name="直線コネクタ 94">
            <a:extLst>
              <a:ext uri="{FF2B5EF4-FFF2-40B4-BE49-F238E27FC236}">
                <a16:creationId xmlns:a16="http://schemas.microsoft.com/office/drawing/2014/main" id="{48C09CF8-3496-4E4E-A8B9-408B7BC53BFC}"/>
              </a:ext>
            </a:extLst>
          </p:cNvPr>
          <p:cNvCxnSpPr>
            <a:cxnSpLocks/>
          </p:cNvCxnSpPr>
          <p:nvPr/>
        </p:nvCxnSpPr>
        <p:spPr>
          <a:xfrm>
            <a:off x="5213351" y="7226052"/>
            <a:ext cx="10966731"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4599F908-F9E6-A64E-885C-A7B1240C88DC}"/>
              </a:ext>
            </a:extLst>
          </p:cNvPr>
          <p:cNvCxnSpPr>
            <a:cxnSpLocks/>
          </p:cNvCxnSpPr>
          <p:nvPr/>
        </p:nvCxnSpPr>
        <p:spPr>
          <a:xfrm>
            <a:off x="5213351" y="8071903"/>
            <a:ext cx="10966731"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4FE19E7B-B620-4740-B22E-D2D5F7EB8FA2}"/>
              </a:ext>
            </a:extLst>
          </p:cNvPr>
          <p:cNvCxnSpPr>
            <a:cxnSpLocks/>
          </p:cNvCxnSpPr>
          <p:nvPr/>
        </p:nvCxnSpPr>
        <p:spPr>
          <a:xfrm>
            <a:off x="5213351" y="8896656"/>
            <a:ext cx="10966731" cy="0"/>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40375649-1CC0-644B-AED1-645CABA54448}"/>
              </a:ext>
            </a:extLst>
          </p:cNvPr>
          <p:cNvSpPr txBox="1">
            <a:spLocks noChangeAspect="1"/>
          </p:cNvSpPr>
          <p:nvPr/>
        </p:nvSpPr>
        <p:spPr>
          <a:xfrm flipH="1">
            <a:off x="5434356" y="6727486"/>
            <a:ext cx="970275" cy="307777"/>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fat</a:t>
            </a:r>
          </a:p>
        </p:txBody>
      </p:sp>
      <p:sp>
        <p:nvSpPr>
          <p:cNvPr id="138" name="テキスト ボックス 137">
            <a:extLst>
              <a:ext uri="{FF2B5EF4-FFF2-40B4-BE49-F238E27FC236}">
                <a16:creationId xmlns:a16="http://schemas.microsoft.com/office/drawing/2014/main" id="{8CE66A0C-8EDE-D143-830E-AAB7402E42D6}"/>
              </a:ext>
            </a:extLst>
          </p:cNvPr>
          <p:cNvSpPr txBox="1">
            <a:spLocks noChangeAspect="1"/>
          </p:cNvSpPr>
          <p:nvPr/>
        </p:nvSpPr>
        <p:spPr>
          <a:xfrm flipH="1">
            <a:off x="5434356" y="7290427"/>
            <a:ext cx="970275" cy="738664"/>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narrow</a:t>
            </a:r>
          </a:p>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a:t>
            </a:r>
          </a:p>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ancient</a:t>
            </a:r>
          </a:p>
        </p:txBody>
      </p:sp>
      <p:sp>
        <p:nvSpPr>
          <p:cNvPr id="139" name="テキスト ボックス 138">
            <a:extLst>
              <a:ext uri="{FF2B5EF4-FFF2-40B4-BE49-F238E27FC236}">
                <a16:creationId xmlns:a16="http://schemas.microsoft.com/office/drawing/2014/main" id="{5B7AF3EA-0612-6F44-9FA6-A84DFDC1C8B8}"/>
              </a:ext>
            </a:extLst>
          </p:cNvPr>
          <p:cNvSpPr txBox="1">
            <a:spLocks noChangeAspect="1"/>
          </p:cNvSpPr>
          <p:nvPr/>
        </p:nvSpPr>
        <p:spPr>
          <a:xfrm flipH="1">
            <a:off x="5434356" y="8136055"/>
            <a:ext cx="970275" cy="738664"/>
          </a:xfrm>
          <a:prstGeom prst="rect">
            <a:avLst/>
          </a:prstGeom>
          <a:noFill/>
        </p:spPr>
        <p:txBody>
          <a:bodyPr wrap="square" rtlCol="0">
            <a:spAutoFit/>
          </a:bodyPr>
          <a:lstStyle/>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3d</a:t>
            </a:r>
          </a:p>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a:t>
            </a:r>
          </a:p>
          <a:p>
            <a:pPr algn="ctr"/>
            <a:r>
              <a:rPr kumimoji="1" lang="en-US" altLang="ja-JP" sz="1400" b="1" i="1" dirty="0">
                <a:solidFill>
                  <a:schemeClr val="accent1"/>
                </a:solidFill>
                <a:latin typeface="メイリオ" panose="020B0604030504040204" pitchFamily="50" charset="-128"/>
                <a:ea typeface="メイリオ" panose="020B0604030504040204" pitchFamily="50" charset="-128"/>
              </a:rPr>
              <a:t>shadow</a:t>
            </a:r>
          </a:p>
        </p:txBody>
      </p:sp>
      <p:pic>
        <p:nvPicPr>
          <p:cNvPr id="191" name="図 190">
            <a:extLst>
              <a:ext uri="{FF2B5EF4-FFF2-40B4-BE49-F238E27FC236}">
                <a16:creationId xmlns:a16="http://schemas.microsoft.com/office/drawing/2014/main" id="{82E1DED2-A003-6E4E-AA90-0555D4071859}"/>
              </a:ext>
            </a:extLst>
          </p:cNvPr>
          <p:cNvPicPr>
            <a:picLocks/>
          </p:cNvPicPr>
          <p:nvPr/>
        </p:nvPicPr>
        <p:blipFill>
          <a:blip r:embed="rId2"/>
          <a:stretch>
            <a:fillRect/>
          </a:stretch>
        </p:blipFill>
        <p:spPr>
          <a:xfrm>
            <a:off x="14391505" y="8100661"/>
            <a:ext cx="1663200" cy="759600"/>
          </a:xfrm>
          <a:prstGeom prst="rect">
            <a:avLst/>
          </a:prstGeom>
        </p:spPr>
      </p:pic>
      <p:pic>
        <p:nvPicPr>
          <p:cNvPr id="193" name="図 192">
            <a:extLst>
              <a:ext uri="{FF2B5EF4-FFF2-40B4-BE49-F238E27FC236}">
                <a16:creationId xmlns:a16="http://schemas.microsoft.com/office/drawing/2014/main" id="{921C56EA-7042-8349-8DCC-F905F2709637}"/>
              </a:ext>
            </a:extLst>
          </p:cNvPr>
          <p:cNvPicPr>
            <a:picLocks/>
          </p:cNvPicPr>
          <p:nvPr/>
        </p:nvPicPr>
        <p:blipFill>
          <a:blip r:embed="rId3"/>
          <a:stretch>
            <a:fillRect/>
          </a:stretch>
        </p:blipFill>
        <p:spPr>
          <a:xfrm>
            <a:off x="14391505" y="5638557"/>
            <a:ext cx="1663200" cy="759600"/>
          </a:xfrm>
          <a:prstGeom prst="rect">
            <a:avLst/>
          </a:prstGeom>
        </p:spPr>
      </p:pic>
      <p:pic>
        <p:nvPicPr>
          <p:cNvPr id="195" name="図 194">
            <a:extLst>
              <a:ext uri="{FF2B5EF4-FFF2-40B4-BE49-F238E27FC236}">
                <a16:creationId xmlns:a16="http://schemas.microsoft.com/office/drawing/2014/main" id="{AA9168CB-17AF-BF4C-92E7-D164C3D31A48}"/>
              </a:ext>
            </a:extLst>
          </p:cNvPr>
          <p:cNvPicPr>
            <a:picLocks/>
          </p:cNvPicPr>
          <p:nvPr/>
        </p:nvPicPr>
        <p:blipFill>
          <a:blip r:embed="rId4"/>
          <a:stretch>
            <a:fillRect/>
          </a:stretch>
        </p:blipFill>
        <p:spPr>
          <a:xfrm>
            <a:off x="14391505" y="7279959"/>
            <a:ext cx="1663200" cy="759600"/>
          </a:xfrm>
          <a:prstGeom prst="rect">
            <a:avLst/>
          </a:prstGeom>
        </p:spPr>
      </p:pic>
      <p:pic>
        <p:nvPicPr>
          <p:cNvPr id="197" name="図 196">
            <a:extLst>
              <a:ext uri="{FF2B5EF4-FFF2-40B4-BE49-F238E27FC236}">
                <a16:creationId xmlns:a16="http://schemas.microsoft.com/office/drawing/2014/main" id="{CA1720E5-5B7C-9145-BCCB-4F400CFA76C3}"/>
              </a:ext>
            </a:extLst>
          </p:cNvPr>
          <p:cNvPicPr>
            <a:picLocks/>
          </p:cNvPicPr>
          <p:nvPr/>
        </p:nvPicPr>
        <p:blipFill>
          <a:blip r:embed="rId5"/>
          <a:stretch>
            <a:fillRect/>
          </a:stretch>
        </p:blipFill>
        <p:spPr>
          <a:xfrm>
            <a:off x="14391505" y="4817856"/>
            <a:ext cx="1663200" cy="759600"/>
          </a:xfrm>
          <a:prstGeom prst="rect">
            <a:avLst/>
          </a:prstGeom>
        </p:spPr>
      </p:pic>
      <p:pic>
        <p:nvPicPr>
          <p:cNvPr id="199" name="図 198">
            <a:extLst>
              <a:ext uri="{FF2B5EF4-FFF2-40B4-BE49-F238E27FC236}">
                <a16:creationId xmlns:a16="http://schemas.microsoft.com/office/drawing/2014/main" id="{9363D241-6C2F-B143-8312-6A7A00806AAE}"/>
              </a:ext>
            </a:extLst>
          </p:cNvPr>
          <p:cNvPicPr>
            <a:picLocks/>
          </p:cNvPicPr>
          <p:nvPr/>
        </p:nvPicPr>
        <p:blipFill>
          <a:blip r:embed="rId6"/>
          <a:stretch>
            <a:fillRect/>
          </a:stretch>
        </p:blipFill>
        <p:spPr>
          <a:xfrm>
            <a:off x="14391505" y="3997155"/>
            <a:ext cx="1663200" cy="759600"/>
          </a:xfrm>
          <a:prstGeom prst="rect">
            <a:avLst/>
          </a:prstGeom>
        </p:spPr>
      </p:pic>
      <p:pic>
        <p:nvPicPr>
          <p:cNvPr id="200" name="図 199">
            <a:extLst>
              <a:ext uri="{FF2B5EF4-FFF2-40B4-BE49-F238E27FC236}">
                <a16:creationId xmlns:a16="http://schemas.microsoft.com/office/drawing/2014/main" id="{6AFB4050-DD45-3348-95AC-2320FF87CAD6}"/>
              </a:ext>
            </a:extLst>
          </p:cNvPr>
          <p:cNvPicPr>
            <a:picLocks/>
          </p:cNvPicPr>
          <p:nvPr/>
        </p:nvPicPr>
        <p:blipFill>
          <a:blip r:embed="rId7"/>
          <a:stretch>
            <a:fillRect/>
          </a:stretch>
        </p:blipFill>
        <p:spPr>
          <a:xfrm>
            <a:off x="14391505" y="6459258"/>
            <a:ext cx="1663200" cy="759600"/>
          </a:xfrm>
          <a:prstGeom prst="rect">
            <a:avLst/>
          </a:prstGeom>
        </p:spPr>
      </p:pic>
      <p:pic>
        <p:nvPicPr>
          <p:cNvPr id="203" name="図 202">
            <a:extLst>
              <a:ext uri="{FF2B5EF4-FFF2-40B4-BE49-F238E27FC236}">
                <a16:creationId xmlns:a16="http://schemas.microsoft.com/office/drawing/2014/main" id="{B0CE41D2-9AC7-C940-B136-31256F8E4D88}"/>
              </a:ext>
            </a:extLst>
          </p:cNvPr>
          <p:cNvPicPr>
            <a:picLocks/>
          </p:cNvPicPr>
          <p:nvPr/>
        </p:nvPicPr>
        <p:blipFill>
          <a:blip r:embed="rId8"/>
          <a:stretch>
            <a:fillRect/>
          </a:stretch>
        </p:blipFill>
        <p:spPr>
          <a:xfrm>
            <a:off x="8632238" y="4006530"/>
            <a:ext cx="1663200" cy="759600"/>
          </a:xfrm>
          <a:prstGeom prst="rect">
            <a:avLst/>
          </a:prstGeom>
        </p:spPr>
      </p:pic>
      <p:pic>
        <p:nvPicPr>
          <p:cNvPr id="204" name="図 203">
            <a:extLst>
              <a:ext uri="{FF2B5EF4-FFF2-40B4-BE49-F238E27FC236}">
                <a16:creationId xmlns:a16="http://schemas.microsoft.com/office/drawing/2014/main" id="{7B64F50D-EF01-A540-9172-69816158FA37}"/>
              </a:ext>
            </a:extLst>
          </p:cNvPr>
          <p:cNvPicPr>
            <a:picLocks/>
          </p:cNvPicPr>
          <p:nvPr/>
        </p:nvPicPr>
        <p:blipFill>
          <a:blip r:embed="rId9"/>
          <a:stretch>
            <a:fillRect/>
          </a:stretch>
        </p:blipFill>
        <p:spPr>
          <a:xfrm>
            <a:off x="8632238" y="5646478"/>
            <a:ext cx="1663200" cy="759600"/>
          </a:xfrm>
          <a:prstGeom prst="rect">
            <a:avLst/>
          </a:prstGeom>
        </p:spPr>
      </p:pic>
      <p:pic>
        <p:nvPicPr>
          <p:cNvPr id="205" name="図 204">
            <a:extLst>
              <a:ext uri="{FF2B5EF4-FFF2-40B4-BE49-F238E27FC236}">
                <a16:creationId xmlns:a16="http://schemas.microsoft.com/office/drawing/2014/main" id="{D3E00CF0-1A37-8849-A5DE-134226AAFB37}"/>
              </a:ext>
            </a:extLst>
          </p:cNvPr>
          <p:cNvPicPr>
            <a:picLocks/>
          </p:cNvPicPr>
          <p:nvPr/>
        </p:nvPicPr>
        <p:blipFill>
          <a:blip r:embed="rId10"/>
          <a:stretch>
            <a:fillRect/>
          </a:stretch>
        </p:blipFill>
        <p:spPr>
          <a:xfrm>
            <a:off x="8632238" y="4826504"/>
            <a:ext cx="1663200" cy="759600"/>
          </a:xfrm>
          <a:prstGeom prst="rect">
            <a:avLst/>
          </a:prstGeom>
        </p:spPr>
      </p:pic>
      <p:pic>
        <p:nvPicPr>
          <p:cNvPr id="206" name="Picture 34">
            <a:extLst>
              <a:ext uri="{FF2B5EF4-FFF2-40B4-BE49-F238E27FC236}">
                <a16:creationId xmlns:a16="http://schemas.microsoft.com/office/drawing/2014/main" id="{83B8EA30-C9B3-CF42-AE53-BBF6052B73DE}"/>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2238" y="8106401"/>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a:extLst>
              <a:ext uri="{FF2B5EF4-FFF2-40B4-BE49-F238E27FC236}">
                <a16:creationId xmlns:a16="http://schemas.microsoft.com/office/drawing/2014/main" id="{2303125C-DE07-9C4D-9AA1-8C164844451B}"/>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32238" y="7286426"/>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36">
            <a:extLst>
              <a:ext uri="{FF2B5EF4-FFF2-40B4-BE49-F238E27FC236}">
                <a16:creationId xmlns:a16="http://schemas.microsoft.com/office/drawing/2014/main" id="{8B8CCA76-C71F-1E4D-AAF5-5659462BBA15}"/>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73657" y="8115119"/>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38">
            <a:extLst>
              <a:ext uri="{FF2B5EF4-FFF2-40B4-BE49-F238E27FC236}">
                <a16:creationId xmlns:a16="http://schemas.microsoft.com/office/drawing/2014/main" id="{A15DCF6A-B99E-0147-8CB0-934B94AC05E2}"/>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44842" y="8115119"/>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10">
            <a:extLst>
              <a:ext uri="{FF2B5EF4-FFF2-40B4-BE49-F238E27FC236}">
                <a16:creationId xmlns:a16="http://schemas.microsoft.com/office/drawing/2014/main" id="{D23CC08C-1813-DB4D-9844-16833006A89F}"/>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473657" y="7293444"/>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18">
            <a:extLst>
              <a:ext uri="{FF2B5EF4-FFF2-40B4-BE49-F238E27FC236}">
                <a16:creationId xmlns:a16="http://schemas.microsoft.com/office/drawing/2014/main" id="{80079CA7-8778-884D-BAC9-D63E3F0268DA}"/>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44842" y="7290178"/>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12" name="図 211">
            <a:extLst>
              <a:ext uri="{FF2B5EF4-FFF2-40B4-BE49-F238E27FC236}">
                <a16:creationId xmlns:a16="http://schemas.microsoft.com/office/drawing/2014/main" id="{6307FD66-C414-DC41-9690-502AE59AB95C}"/>
              </a:ext>
            </a:extLst>
          </p:cNvPr>
          <p:cNvPicPr>
            <a:picLocks/>
          </p:cNvPicPr>
          <p:nvPr/>
        </p:nvPicPr>
        <p:blipFill>
          <a:blip r:embed="rId17"/>
          <a:stretch>
            <a:fillRect/>
          </a:stretch>
        </p:blipFill>
        <p:spPr>
          <a:xfrm>
            <a:off x="12473657" y="5650096"/>
            <a:ext cx="1663200" cy="759600"/>
          </a:xfrm>
          <a:prstGeom prst="rect">
            <a:avLst/>
          </a:prstGeom>
        </p:spPr>
      </p:pic>
      <p:pic>
        <p:nvPicPr>
          <p:cNvPr id="213" name="図 212">
            <a:extLst>
              <a:ext uri="{FF2B5EF4-FFF2-40B4-BE49-F238E27FC236}">
                <a16:creationId xmlns:a16="http://schemas.microsoft.com/office/drawing/2014/main" id="{09B7447B-2A62-244E-8951-28B3524267B8}"/>
              </a:ext>
            </a:extLst>
          </p:cNvPr>
          <p:cNvPicPr>
            <a:picLocks/>
          </p:cNvPicPr>
          <p:nvPr/>
        </p:nvPicPr>
        <p:blipFill>
          <a:blip r:embed="rId18"/>
          <a:stretch>
            <a:fillRect/>
          </a:stretch>
        </p:blipFill>
        <p:spPr>
          <a:xfrm>
            <a:off x="10544842" y="5640292"/>
            <a:ext cx="1663200" cy="759600"/>
          </a:xfrm>
          <a:prstGeom prst="rect">
            <a:avLst/>
          </a:prstGeom>
        </p:spPr>
      </p:pic>
      <p:pic>
        <p:nvPicPr>
          <p:cNvPr id="214" name="図 213">
            <a:extLst>
              <a:ext uri="{FF2B5EF4-FFF2-40B4-BE49-F238E27FC236}">
                <a16:creationId xmlns:a16="http://schemas.microsoft.com/office/drawing/2014/main" id="{F011F05C-6CB1-6A44-8C55-4E664109F414}"/>
              </a:ext>
            </a:extLst>
          </p:cNvPr>
          <p:cNvPicPr>
            <a:picLocks/>
          </p:cNvPicPr>
          <p:nvPr/>
        </p:nvPicPr>
        <p:blipFill>
          <a:blip r:embed="rId19"/>
          <a:stretch>
            <a:fillRect/>
          </a:stretch>
        </p:blipFill>
        <p:spPr>
          <a:xfrm>
            <a:off x="12473657" y="4828422"/>
            <a:ext cx="1663200" cy="759600"/>
          </a:xfrm>
          <a:prstGeom prst="rect">
            <a:avLst/>
          </a:prstGeom>
        </p:spPr>
      </p:pic>
      <p:pic>
        <p:nvPicPr>
          <p:cNvPr id="215" name="図 214">
            <a:extLst>
              <a:ext uri="{FF2B5EF4-FFF2-40B4-BE49-F238E27FC236}">
                <a16:creationId xmlns:a16="http://schemas.microsoft.com/office/drawing/2014/main" id="{3D783625-7B56-E54D-80E3-78ED49061A4F}"/>
              </a:ext>
            </a:extLst>
          </p:cNvPr>
          <p:cNvPicPr>
            <a:picLocks/>
          </p:cNvPicPr>
          <p:nvPr/>
        </p:nvPicPr>
        <p:blipFill>
          <a:blip r:embed="rId20"/>
          <a:stretch>
            <a:fillRect/>
          </a:stretch>
        </p:blipFill>
        <p:spPr>
          <a:xfrm>
            <a:off x="10544842" y="4815349"/>
            <a:ext cx="1663200" cy="759600"/>
          </a:xfrm>
          <a:prstGeom prst="rect">
            <a:avLst/>
          </a:prstGeom>
        </p:spPr>
      </p:pic>
      <p:pic>
        <p:nvPicPr>
          <p:cNvPr id="216" name="図 215">
            <a:extLst>
              <a:ext uri="{FF2B5EF4-FFF2-40B4-BE49-F238E27FC236}">
                <a16:creationId xmlns:a16="http://schemas.microsoft.com/office/drawing/2014/main" id="{A450F761-5DEA-4147-AC3A-31B699106CA2}"/>
              </a:ext>
            </a:extLst>
          </p:cNvPr>
          <p:cNvPicPr>
            <a:picLocks/>
          </p:cNvPicPr>
          <p:nvPr/>
        </p:nvPicPr>
        <p:blipFill>
          <a:blip r:embed="rId21"/>
          <a:stretch>
            <a:fillRect/>
          </a:stretch>
        </p:blipFill>
        <p:spPr>
          <a:xfrm>
            <a:off x="12473657" y="4006748"/>
            <a:ext cx="1663200" cy="759600"/>
          </a:xfrm>
          <a:prstGeom prst="rect">
            <a:avLst/>
          </a:prstGeom>
        </p:spPr>
      </p:pic>
      <p:pic>
        <p:nvPicPr>
          <p:cNvPr id="217" name="図 216">
            <a:extLst>
              <a:ext uri="{FF2B5EF4-FFF2-40B4-BE49-F238E27FC236}">
                <a16:creationId xmlns:a16="http://schemas.microsoft.com/office/drawing/2014/main" id="{40C05633-3C43-314C-A088-7D5A993749C5}"/>
              </a:ext>
            </a:extLst>
          </p:cNvPr>
          <p:cNvPicPr>
            <a:picLocks/>
          </p:cNvPicPr>
          <p:nvPr/>
        </p:nvPicPr>
        <p:blipFill>
          <a:blip r:embed="rId22"/>
          <a:stretch>
            <a:fillRect/>
          </a:stretch>
        </p:blipFill>
        <p:spPr>
          <a:xfrm>
            <a:off x="10544842" y="3990406"/>
            <a:ext cx="1663200" cy="759600"/>
          </a:xfrm>
          <a:prstGeom prst="rect">
            <a:avLst/>
          </a:prstGeom>
        </p:spPr>
      </p:pic>
      <p:pic>
        <p:nvPicPr>
          <p:cNvPr id="220" name="Picture 2">
            <a:extLst>
              <a:ext uri="{FF2B5EF4-FFF2-40B4-BE49-F238E27FC236}">
                <a16:creationId xmlns:a16="http://schemas.microsoft.com/office/drawing/2014/main" id="{0E16D564-420A-134B-90E8-89450B4B7394}"/>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13366" y="4822558"/>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4">
            <a:extLst>
              <a:ext uri="{FF2B5EF4-FFF2-40B4-BE49-F238E27FC236}">
                <a16:creationId xmlns:a16="http://schemas.microsoft.com/office/drawing/2014/main" id="{A123C6D6-811A-1445-B650-FC0CE8F92838}"/>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13366" y="5643993"/>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a:extLst>
              <a:ext uri="{FF2B5EF4-FFF2-40B4-BE49-F238E27FC236}">
                <a16:creationId xmlns:a16="http://schemas.microsoft.com/office/drawing/2014/main" id="{826ED3C9-F210-704A-B229-40E2F442428B}"/>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13366" y="4001123"/>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8">
            <a:extLst>
              <a:ext uri="{FF2B5EF4-FFF2-40B4-BE49-F238E27FC236}">
                <a16:creationId xmlns:a16="http://schemas.microsoft.com/office/drawing/2014/main" id="{42F7BCB3-EAE3-A749-9129-9815343B0548}"/>
              </a:ext>
            </a:extLst>
          </p:cNvPr>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13366" y="7286863"/>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40">
            <a:extLst>
              <a:ext uri="{FF2B5EF4-FFF2-40B4-BE49-F238E27FC236}">
                <a16:creationId xmlns:a16="http://schemas.microsoft.com/office/drawing/2014/main" id="{DB5BC8EF-6FBB-4648-9BD3-6132131ADB28}"/>
              </a:ext>
            </a:extLst>
          </p:cNvPr>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713366" y="8108299"/>
            <a:ext cx="1663200" cy="759600"/>
          </a:xfrm>
          <a:prstGeom prst="rect">
            <a:avLst/>
          </a:prstGeom>
          <a:noFill/>
          <a:extLst>
            <a:ext uri="{909E8E84-426E-40DD-AFC4-6F175D3DCCD1}">
              <a14:hiddenFill xmlns:a14="http://schemas.microsoft.com/office/drawing/2010/main">
                <a:solidFill>
                  <a:srgbClr val="FFFFFF"/>
                </a:solidFill>
              </a14:hiddenFill>
            </a:ext>
          </a:extLst>
        </p:spPr>
      </p:pic>
      <p:pic>
        <p:nvPicPr>
          <p:cNvPr id="228" name="図 227">
            <a:extLst>
              <a:ext uri="{FF2B5EF4-FFF2-40B4-BE49-F238E27FC236}">
                <a16:creationId xmlns:a16="http://schemas.microsoft.com/office/drawing/2014/main" id="{6279CE46-C7E6-8946-AFFD-AD3C8B95320B}"/>
              </a:ext>
            </a:extLst>
          </p:cNvPr>
          <p:cNvPicPr>
            <a:picLocks/>
          </p:cNvPicPr>
          <p:nvPr/>
        </p:nvPicPr>
        <p:blipFill>
          <a:blip r:embed="rId28"/>
          <a:stretch>
            <a:fillRect/>
          </a:stretch>
        </p:blipFill>
        <p:spPr>
          <a:xfrm>
            <a:off x="8632238" y="6466452"/>
            <a:ext cx="1663200" cy="759600"/>
          </a:xfrm>
          <a:prstGeom prst="rect">
            <a:avLst/>
          </a:prstGeom>
        </p:spPr>
      </p:pic>
      <p:pic>
        <p:nvPicPr>
          <p:cNvPr id="230" name="図 229">
            <a:extLst>
              <a:ext uri="{FF2B5EF4-FFF2-40B4-BE49-F238E27FC236}">
                <a16:creationId xmlns:a16="http://schemas.microsoft.com/office/drawing/2014/main" id="{A6AA2E47-5794-AB48-945A-301B020AF6F6}"/>
              </a:ext>
            </a:extLst>
          </p:cNvPr>
          <p:cNvPicPr>
            <a:picLocks/>
          </p:cNvPicPr>
          <p:nvPr/>
        </p:nvPicPr>
        <p:blipFill>
          <a:blip r:embed="rId29"/>
          <a:stretch>
            <a:fillRect/>
          </a:stretch>
        </p:blipFill>
        <p:spPr>
          <a:xfrm>
            <a:off x="6713366" y="6465428"/>
            <a:ext cx="1663200" cy="759600"/>
          </a:xfrm>
          <a:prstGeom prst="rect">
            <a:avLst/>
          </a:prstGeom>
        </p:spPr>
      </p:pic>
      <p:pic>
        <p:nvPicPr>
          <p:cNvPr id="232" name="図 231">
            <a:extLst>
              <a:ext uri="{FF2B5EF4-FFF2-40B4-BE49-F238E27FC236}">
                <a16:creationId xmlns:a16="http://schemas.microsoft.com/office/drawing/2014/main" id="{642267E0-2FC8-964D-9DF0-C0F3149C0C00}"/>
              </a:ext>
            </a:extLst>
          </p:cNvPr>
          <p:cNvPicPr>
            <a:picLocks/>
          </p:cNvPicPr>
          <p:nvPr/>
        </p:nvPicPr>
        <p:blipFill>
          <a:blip r:embed="rId30"/>
          <a:stretch>
            <a:fillRect/>
          </a:stretch>
        </p:blipFill>
        <p:spPr>
          <a:xfrm>
            <a:off x="10544842" y="6465235"/>
            <a:ext cx="1663200" cy="759600"/>
          </a:xfrm>
          <a:prstGeom prst="rect">
            <a:avLst/>
          </a:prstGeom>
        </p:spPr>
      </p:pic>
      <p:pic>
        <p:nvPicPr>
          <p:cNvPr id="235" name="図 234">
            <a:extLst>
              <a:ext uri="{FF2B5EF4-FFF2-40B4-BE49-F238E27FC236}">
                <a16:creationId xmlns:a16="http://schemas.microsoft.com/office/drawing/2014/main" id="{7B745AE6-D56D-D24F-B0BE-31C59220A686}"/>
              </a:ext>
            </a:extLst>
          </p:cNvPr>
          <p:cNvPicPr>
            <a:picLocks/>
          </p:cNvPicPr>
          <p:nvPr/>
        </p:nvPicPr>
        <p:blipFill>
          <a:blip r:embed="rId31"/>
          <a:stretch>
            <a:fillRect/>
          </a:stretch>
        </p:blipFill>
        <p:spPr>
          <a:xfrm>
            <a:off x="12473657" y="6471770"/>
            <a:ext cx="1663200" cy="759600"/>
          </a:xfrm>
          <a:prstGeom prst="rect">
            <a:avLst/>
          </a:prstGeom>
        </p:spPr>
      </p:pic>
      <p:cxnSp>
        <p:nvCxnSpPr>
          <p:cNvPr id="94" name="直線コネクタ 93">
            <a:extLst>
              <a:ext uri="{FF2B5EF4-FFF2-40B4-BE49-F238E27FC236}">
                <a16:creationId xmlns:a16="http://schemas.microsoft.com/office/drawing/2014/main" id="{EEC85711-667D-7745-9ADA-D5A09BF8833E}"/>
              </a:ext>
            </a:extLst>
          </p:cNvPr>
          <p:cNvCxnSpPr>
            <a:cxnSpLocks/>
          </p:cNvCxnSpPr>
          <p:nvPr/>
        </p:nvCxnSpPr>
        <p:spPr>
          <a:xfrm flipV="1">
            <a:off x="16180082" y="3661225"/>
            <a:ext cx="0" cy="5213494"/>
          </a:xfrm>
          <a:prstGeom prst="line">
            <a:avLst/>
          </a:prstGeom>
          <a:ln w="28575">
            <a:solidFill>
              <a:schemeClr val="accent3">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84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テキスト ボックス 58">
            <a:extLst>
              <a:ext uri="{FF2B5EF4-FFF2-40B4-BE49-F238E27FC236}">
                <a16:creationId xmlns:a16="http://schemas.microsoft.com/office/drawing/2014/main" id="{7E92E475-203A-4B45-B84D-7001DBD80248}"/>
              </a:ext>
            </a:extLst>
          </p:cNvPr>
          <p:cNvSpPr txBox="1"/>
          <p:nvPr/>
        </p:nvSpPr>
        <p:spPr>
          <a:xfrm>
            <a:off x="1273517" y="2317546"/>
            <a:ext cx="4820478" cy="584775"/>
          </a:xfrm>
          <a:prstGeom prst="rect">
            <a:avLst/>
          </a:prstGeom>
          <a:noFill/>
        </p:spPr>
        <p:txBody>
          <a:bodyPr wrap="square" rtlCol="0">
            <a:spAutoFit/>
          </a:bodyPr>
          <a:lstStyle/>
          <a:p>
            <a:r>
              <a:rPr kumimoji="1" lang="ja-JP" altLang="en-US" sz="3200" dirty="0">
                <a:latin typeface="メイリオ" panose="020B0604030504040204" pitchFamily="50" charset="-128"/>
                <a:ea typeface="メイリオ" panose="020B0604030504040204" pitchFamily="50" charset="-128"/>
              </a:rPr>
              <a:t>線形補間</a:t>
            </a:r>
          </a:p>
        </p:txBody>
      </p:sp>
      <p:pic>
        <p:nvPicPr>
          <p:cNvPr id="1026" name="Picture 2">
            <a:extLst>
              <a:ext uri="{FF2B5EF4-FFF2-40B4-BE49-F238E27FC236}">
                <a16:creationId xmlns:a16="http://schemas.microsoft.com/office/drawing/2014/main" id="{37207DD6-DBCD-432E-92A9-23FCFA0C5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214" y="3191054"/>
            <a:ext cx="2540794" cy="167741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A5BCFF0-1F2D-41B1-95D5-0CC0822BAE35}"/>
              </a:ext>
            </a:extLst>
          </p:cNvPr>
          <p:cNvSpPr txBox="1"/>
          <p:nvPr/>
        </p:nvSpPr>
        <p:spPr>
          <a:xfrm>
            <a:off x="6075717" y="2768883"/>
            <a:ext cx="882402" cy="369332"/>
          </a:xfrm>
          <a:prstGeom prst="rect">
            <a:avLst/>
          </a:prstGeom>
          <a:noFill/>
        </p:spPr>
        <p:txBody>
          <a:bodyPr wrap="square" rtlCol="0">
            <a:spAutoFit/>
          </a:bodyPr>
          <a:lstStyle/>
          <a:p>
            <a:pPr algn="ctr"/>
            <a:r>
              <a:rPr lang="en-US" altLang="ja-JP" b="1" i="1" dirty="0">
                <a:solidFill>
                  <a:schemeClr val="accent1"/>
                </a:solidFill>
                <a:latin typeface="メイリオ" panose="020B0604030504040204" pitchFamily="50" charset="-128"/>
                <a:ea typeface="メイリオ" panose="020B0604030504040204" pitchFamily="50" charset="-128"/>
              </a:rPr>
              <a:t>thin</a:t>
            </a:r>
            <a:endParaRPr lang="ja-JP" altLang="en-US" b="1" i="1" dirty="0">
              <a:solidFill>
                <a:schemeClr val="accent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D14AE748-9358-4C7C-A63A-8D6E66CAD201}"/>
              </a:ext>
            </a:extLst>
          </p:cNvPr>
          <p:cNvSpPr txBox="1"/>
          <p:nvPr/>
        </p:nvSpPr>
        <p:spPr>
          <a:xfrm>
            <a:off x="6103491" y="4952136"/>
            <a:ext cx="777777" cy="369332"/>
          </a:xfrm>
          <a:prstGeom prst="rect">
            <a:avLst/>
          </a:prstGeom>
          <a:noFill/>
        </p:spPr>
        <p:txBody>
          <a:bodyPr wrap="none" rtlCol="0">
            <a:spAutoFit/>
          </a:bodyPr>
          <a:lstStyle/>
          <a:p>
            <a:r>
              <a:rPr lang="en-US" altLang="ja-JP" b="1" i="1" dirty="0">
                <a:solidFill>
                  <a:schemeClr val="accent1"/>
                </a:solidFill>
                <a:latin typeface="メイリオ" panose="020B0604030504040204" pitchFamily="50" charset="-128"/>
                <a:ea typeface="メイリオ" panose="020B0604030504040204" pitchFamily="50" charset="-128"/>
              </a:rPr>
              <a:t>thick</a:t>
            </a:r>
            <a:endParaRPr lang="ja-JP" altLang="en-US" b="1" i="1" dirty="0">
              <a:solidFill>
                <a:schemeClr val="accent1"/>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11DF0F83-EB54-4D7E-8445-38D6AB705937}"/>
              </a:ext>
            </a:extLst>
          </p:cNvPr>
          <p:cNvSpPr txBox="1"/>
          <p:nvPr/>
        </p:nvSpPr>
        <p:spPr>
          <a:xfrm>
            <a:off x="8617772" y="2768848"/>
            <a:ext cx="1329566" cy="369332"/>
          </a:xfrm>
          <a:prstGeom prst="rect">
            <a:avLst/>
          </a:prstGeom>
          <a:noFill/>
        </p:spPr>
        <p:txBody>
          <a:bodyPr wrap="square" rtlCol="0">
            <a:spAutoFit/>
          </a:bodyPr>
          <a:lstStyle/>
          <a:p>
            <a:pPr algn="ctr"/>
            <a:r>
              <a:rPr lang="en-US" altLang="ja-JP" b="1" i="1" dirty="0">
                <a:solidFill>
                  <a:schemeClr val="accent1"/>
                </a:solidFill>
                <a:latin typeface="メイリオ" panose="020B0604030504040204" pitchFamily="50" charset="-128"/>
                <a:ea typeface="メイリオ" panose="020B0604030504040204" pitchFamily="50" charset="-128"/>
              </a:rPr>
              <a:t>retro</a:t>
            </a:r>
            <a:endParaRPr lang="ja-JP" altLang="en-US" b="1" i="1" dirty="0">
              <a:solidFill>
                <a:schemeClr val="accent1"/>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D938CC1-9F9E-4718-9F62-FE02D5F48EF0}"/>
              </a:ext>
            </a:extLst>
          </p:cNvPr>
          <p:cNvSpPr txBox="1"/>
          <p:nvPr/>
        </p:nvSpPr>
        <p:spPr>
          <a:xfrm>
            <a:off x="8719742" y="4947441"/>
            <a:ext cx="1125629" cy="369332"/>
          </a:xfrm>
          <a:prstGeom prst="rect">
            <a:avLst/>
          </a:prstGeom>
          <a:noFill/>
        </p:spPr>
        <p:txBody>
          <a:bodyPr wrap="none" rtlCol="0">
            <a:spAutoFit/>
          </a:bodyPr>
          <a:lstStyle/>
          <a:p>
            <a:pPr algn="ctr"/>
            <a:r>
              <a:rPr lang="en-US" altLang="ja-JP" b="1" i="1" dirty="0">
                <a:solidFill>
                  <a:schemeClr val="accent1"/>
                </a:solidFill>
                <a:latin typeface="メイリオ" panose="020B0604030504040204" pitchFamily="50" charset="-128"/>
                <a:ea typeface="メイリオ" panose="020B0604030504040204" pitchFamily="50" charset="-128"/>
              </a:rPr>
              <a:t>modern</a:t>
            </a:r>
            <a:endParaRPr lang="ja-JP" altLang="en-US" b="1" i="1" dirty="0">
              <a:solidFill>
                <a:schemeClr val="accent1"/>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00884329-ACC4-42F5-9C0B-7FC5A475EC10}"/>
              </a:ext>
            </a:extLst>
          </p:cNvPr>
          <p:cNvSpPr txBox="1"/>
          <p:nvPr/>
        </p:nvSpPr>
        <p:spPr>
          <a:xfrm>
            <a:off x="11590750" y="2774643"/>
            <a:ext cx="1026488" cy="369332"/>
          </a:xfrm>
          <a:prstGeom prst="rect">
            <a:avLst/>
          </a:prstGeom>
          <a:noFill/>
        </p:spPr>
        <p:txBody>
          <a:bodyPr wrap="square" rtlCol="0">
            <a:spAutoFit/>
          </a:bodyPr>
          <a:lstStyle/>
          <a:p>
            <a:pPr algn="ctr"/>
            <a:r>
              <a:rPr lang="en-US" altLang="ja-JP" b="1" i="1" dirty="0">
                <a:solidFill>
                  <a:schemeClr val="accent1"/>
                </a:solidFill>
                <a:latin typeface="メイリオ" panose="020B0604030504040204" pitchFamily="50" charset="-128"/>
                <a:ea typeface="メイリオ" panose="020B0604030504040204" pitchFamily="50" charset="-128"/>
              </a:rPr>
              <a:t>serif</a:t>
            </a:r>
            <a:endParaRPr lang="ja-JP" altLang="en-US" b="1" i="1" dirty="0">
              <a:solidFill>
                <a:schemeClr val="accent1"/>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F3FD96BD-A709-4F88-94F9-489D1BEA2DA2}"/>
              </a:ext>
            </a:extLst>
          </p:cNvPr>
          <p:cNvSpPr txBox="1"/>
          <p:nvPr/>
        </p:nvSpPr>
        <p:spPr>
          <a:xfrm>
            <a:off x="11413741" y="4947441"/>
            <a:ext cx="1380506" cy="369332"/>
          </a:xfrm>
          <a:prstGeom prst="rect">
            <a:avLst/>
          </a:prstGeom>
          <a:noFill/>
        </p:spPr>
        <p:txBody>
          <a:bodyPr wrap="none" rtlCol="0">
            <a:spAutoFit/>
          </a:bodyPr>
          <a:lstStyle/>
          <a:p>
            <a:pPr algn="ctr"/>
            <a:r>
              <a:rPr lang="en-US" altLang="ja-JP" b="1" i="1" dirty="0">
                <a:solidFill>
                  <a:schemeClr val="accent1"/>
                </a:solidFill>
                <a:latin typeface="メイリオ" panose="020B0604030504040204" pitchFamily="50" charset="-128"/>
                <a:ea typeface="メイリオ" panose="020B0604030504040204" pitchFamily="50" charset="-128"/>
              </a:rPr>
              <a:t>sans-serif</a:t>
            </a:r>
            <a:endParaRPr lang="ja-JP" altLang="en-US" b="1" i="1" dirty="0">
              <a:solidFill>
                <a:schemeClr val="accent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2D966CC-8430-4486-B851-C8194C5BEDFD}"/>
              </a:ext>
            </a:extLst>
          </p:cNvPr>
          <p:cNvSpPr txBox="1"/>
          <p:nvPr/>
        </p:nvSpPr>
        <p:spPr>
          <a:xfrm>
            <a:off x="3230525" y="4552767"/>
            <a:ext cx="893193"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word2</a:t>
            </a:r>
            <a:endParaRPr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FAFEECC6-83FA-4316-BBAC-A4B5841D8E17}"/>
              </a:ext>
            </a:extLst>
          </p:cNvPr>
          <p:cNvSpPr txBox="1"/>
          <p:nvPr/>
        </p:nvSpPr>
        <p:spPr>
          <a:xfrm>
            <a:off x="3230525" y="3175026"/>
            <a:ext cx="893193"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word1</a:t>
            </a:r>
            <a:endParaRPr lang="ja-JP" altLang="en-US" dirty="0">
              <a:latin typeface="メイリオ" panose="020B0604030504040204" pitchFamily="50" charset="-128"/>
              <a:ea typeface="メイリオ" panose="020B0604030504040204" pitchFamily="50" charset="-128"/>
            </a:endParaRPr>
          </a:p>
        </p:txBody>
      </p:sp>
      <p:cxnSp>
        <p:nvCxnSpPr>
          <p:cNvPr id="12" name="直線コネクタ 11">
            <a:extLst>
              <a:ext uri="{FF2B5EF4-FFF2-40B4-BE49-F238E27FC236}">
                <a16:creationId xmlns:a16="http://schemas.microsoft.com/office/drawing/2014/main" id="{FB70C7F7-9D59-438F-A26A-A3BB49166869}"/>
              </a:ext>
            </a:extLst>
          </p:cNvPr>
          <p:cNvCxnSpPr>
            <a:cxnSpLocks/>
          </p:cNvCxnSpPr>
          <p:nvPr/>
        </p:nvCxnSpPr>
        <p:spPr>
          <a:xfrm>
            <a:off x="3319266" y="4910129"/>
            <a:ext cx="10080000" cy="1470"/>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13" name="直線コネクタ 12">
            <a:extLst>
              <a:ext uri="{FF2B5EF4-FFF2-40B4-BE49-F238E27FC236}">
                <a16:creationId xmlns:a16="http://schemas.microsoft.com/office/drawing/2014/main" id="{AFA2F7E0-9A4E-4146-A8AD-B7C004889F72}"/>
              </a:ext>
            </a:extLst>
          </p:cNvPr>
          <p:cNvCxnSpPr>
            <a:cxnSpLocks/>
          </p:cNvCxnSpPr>
          <p:nvPr/>
        </p:nvCxnSpPr>
        <p:spPr>
          <a:xfrm flipV="1">
            <a:off x="7869319" y="3187914"/>
            <a:ext cx="0" cy="1713378"/>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32" name="直線矢印コネクタ 31">
            <a:extLst>
              <a:ext uri="{FF2B5EF4-FFF2-40B4-BE49-F238E27FC236}">
                <a16:creationId xmlns:a16="http://schemas.microsoft.com/office/drawing/2014/main" id="{4F2B6B5C-6D57-4831-B960-02C67B152253}"/>
              </a:ext>
            </a:extLst>
          </p:cNvPr>
          <p:cNvCxnSpPr>
            <a:cxnSpLocks/>
            <a:stCxn id="10" idx="2"/>
            <a:endCxn id="9" idx="0"/>
          </p:cNvCxnSpPr>
          <p:nvPr/>
        </p:nvCxnSpPr>
        <p:spPr>
          <a:xfrm>
            <a:off x="3677122" y="3544358"/>
            <a:ext cx="0" cy="1008409"/>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8043DEF-9A51-4642-89F9-F4A07EBC0B09}"/>
              </a:ext>
            </a:extLst>
          </p:cNvPr>
          <p:cNvCxnSpPr>
            <a:cxnSpLocks/>
          </p:cNvCxnSpPr>
          <p:nvPr/>
        </p:nvCxnSpPr>
        <p:spPr>
          <a:xfrm flipV="1">
            <a:off x="10705787" y="3197498"/>
            <a:ext cx="0" cy="1670403"/>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39" name="直線コネクタ 38">
            <a:extLst>
              <a:ext uri="{FF2B5EF4-FFF2-40B4-BE49-F238E27FC236}">
                <a16:creationId xmlns:a16="http://schemas.microsoft.com/office/drawing/2014/main" id="{A5D1B803-CE8C-40B3-B63E-DF49F6AEDB14}"/>
              </a:ext>
            </a:extLst>
          </p:cNvPr>
          <p:cNvCxnSpPr>
            <a:cxnSpLocks/>
          </p:cNvCxnSpPr>
          <p:nvPr/>
        </p:nvCxnSpPr>
        <p:spPr>
          <a:xfrm>
            <a:off x="3319266" y="3170308"/>
            <a:ext cx="10080000" cy="0"/>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40" name="直線コネクタ 39">
            <a:extLst>
              <a:ext uri="{FF2B5EF4-FFF2-40B4-BE49-F238E27FC236}">
                <a16:creationId xmlns:a16="http://schemas.microsoft.com/office/drawing/2014/main" id="{60701782-5396-4AAD-BCF3-F6EADD65D0B9}"/>
              </a:ext>
            </a:extLst>
          </p:cNvPr>
          <p:cNvCxnSpPr>
            <a:cxnSpLocks/>
          </p:cNvCxnSpPr>
          <p:nvPr/>
        </p:nvCxnSpPr>
        <p:spPr>
          <a:xfrm flipH="1" flipV="1">
            <a:off x="4109891" y="3197586"/>
            <a:ext cx="7565" cy="1712543"/>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41" name="直線コネクタ 40">
            <a:extLst>
              <a:ext uri="{FF2B5EF4-FFF2-40B4-BE49-F238E27FC236}">
                <a16:creationId xmlns:a16="http://schemas.microsoft.com/office/drawing/2014/main" id="{FBE2E792-24BB-484E-ACD9-855A1E0CB27B}"/>
              </a:ext>
            </a:extLst>
          </p:cNvPr>
          <p:cNvCxnSpPr>
            <a:cxnSpLocks/>
          </p:cNvCxnSpPr>
          <p:nvPr/>
        </p:nvCxnSpPr>
        <p:spPr>
          <a:xfrm flipV="1">
            <a:off x="5023352" y="3190350"/>
            <a:ext cx="0" cy="1719779"/>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5784CC56-641B-4850-ADDD-FD5D73920B5A}"/>
                  </a:ext>
                </a:extLst>
              </p:cNvPr>
              <p:cNvSpPr txBox="1"/>
              <p:nvPr/>
            </p:nvSpPr>
            <p:spPr>
              <a:xfrm>
                <a:off x="4069925" y="3178300"/>
                <a:ext cx="8170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42" name="テキスト ボックス 41">
                <a:extLst>
                  <a:ext uri="{FF2B5EF4-FFF2-40B4-BE49-F238E27FC236}">
                    <a16:creationId xmlns:a16="http://schemas.microsoft.com/office/drawing/2014/main" id="{5784CC56-641B-4850-ADDD-FD5D73920B5A}"/>
                  </a:ext>
                </a:extLst>
              </p:cNvPr>
              <p:cNvSpPr txBox="1">
                <a:spLocks noRot="1" noChangeAspect="1" noMove="1" noResize="1" noEditPoints="1" noAdjustHandles="1" noChangeArrowheads="1" noChangeShapeType="1" noTextEdit="1"/>
              </p:cNvSpPr>
              <p:nvPr/>
            </p:nvSpPr>
            <p:spPr>
              <a:xfrm>
                <a:off x="4069925" y="3178300"/>
                <a:ext cx="817019"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CF2D79C4-8E48-4260-B5A6-06A85F7E3963}"/>
                  </a:ext>
                </a:extLst>
              </p:cNvPr>
              <p:cNvSpPr txBox="1"/>
              <p:nvPr/>
            </p:nvSpPr>
            <p:spPr>
              <a:xfrm>
                <a:off x="4069925" y="3453758"/>
                <a:ext cx="993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=0.2</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43" name="テキスト ボックス 42">
                <a:extLst>
                  <a:ext uri="{FF2B5EF4-FFF2-40B4-BE49-F238E27FC236}">
                    <a16:creationId xmlns:a16="http://schemas.microsoft.com/office/drawing/2014/main" id="{CF2D79C4-8E48-4260-B5A6-06A85F7E3963}"/>
                  </a:ext>
                </a:extLst>
              </p:cNvPr>
              <p:cNvSpPr txBox="1">
                <a:spLocks noRot="1" noChangeAspect="1" noMove="1" noResize="1" noEditPoints="1" noAdjustHandles="1" noChangeArrowheads="1" noChangeShapeType="1" noTextEdit="1"/>
              </p:cNvSpPr>
              <p:nvPr/>
            </p:nvSpPr>
            <p:spPr>
              <a:xfrm>
                <a:off x="4069925" y="3453758"/>
                <a:ext cx="993349"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B5E8518A-F661-47ED-AA3E-DDC938E386FD}"/>
                  </a:ext>
                </a:extLst>
              </p:cNvPr>
              <p:cNvSpPr txBox="1"/>
              <p:nvPr/>
            </p:nvSpPr>
            <p:spPr>
              <a:xfrm>
                <a:off x="4069925" y="3729216"/>
                <a:ext cx="993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=0.4</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45" name="テキスト ボックス 44">
                <a:extLst>
                  <a:ext uri="{FF2B5EF4-FFF2-40B4-BE49-F238E27FC236}">
                    <a16:creationId xmlns:a16="http://schemas.microsoft.com/office/drawing/2014/main" id="{B5E8518A-F661-47ED-AA3E-DDC938E386FD}"/>
                  </a:ext>
                </a:extLst>
              </p:cNvPr>
              <p:cNvSpPr txBox="1">
                <a:spLocks noRot="1" noChangeAspect="1" noMove="1" noResize="1" noEditPoints="1" noAdjustHandles="1" noChangeArrowheads="1" noChangeShapeType="1" noTextEdit="1"/>
              </p:cNvSpPr>
              <p:nvPr/>
            </p:nvSpPr>
            <p:spPr>
              <a:xfrm>
                <a:off x="4069925" y="3729216"/>
                <a:ext cx="993349"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C460DA7A-1B32-4511-8EA3-CA4D768E5E0A}"/>
                  </a:ext>
                </a:extLst>
              </p:cNvPr>
              <p:cNvSpPr txBox="1"/>
              <p:nvPr/>
            </p:nvSpPr>
            <p:spPr>
              <a:xfrm>
                <a:off x="4069925" y="4004674"/>
                <a:ext cx="993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=0.6</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46" name="テキスト ボックス 45">
                <a:extLst>
                  <a:ext uri="{FF2B5EF4-FFF2-40B4-BE49-F238E27FC236}">
                    <a16:creationId xmlns:a16="http://schemas.microsoft.com/office/drawing/2014/main" id="{C460DA7A-1B32-4511-8EA3-CA4D768E5E0A}"/>
                  </a:ext>
                </a:extLst>
              </p:cNvPr>
              <p:cNvSpPr txBox="1">
                <a:spLocks noRot="1" noChangeAspect="1" noMove="1" noResize="1" noEditPoints="1" noAdjustHandles="1" noChangeArrowheads="1" noChangeShapeType="1" noTextEdit="1"/>
              </p:cNvSpPr>
              <p:nvPr/>
            </p:nvSpPr>
            <p:spPr>
              <a:xfrm>
                <a:off x="4069925" y="4004674"/>
                <a:ext cx="993349"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ACC30814-1CD3-454A-A337-750C7D5D0940}"/>
                  </a:ext>
                </a:extLst>
              </p:cNvPr>
              <p:cNvSpPr txBox="1"/>
              <p:nvPr/>
            </p:nvSpPr>
            <p:spPr>
              <a:xfrm>
                <a:off x="4069925" y="4280132"/>
                <a:ext cx="9736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=0.8</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47" name="テキスト ボックス 46">
                <a:extLst>
                  <a:ext uri="{FF2B5EF4-FFF2-40B4-BE49-F238E27FC236}">
                    <a16:creationId xmlns:a16="http://schemas.microsoft.com/office/drawing/2014/main" id="{ACC30814-1CD3-454A-A337-750C7D5D0940}"/>
                  </a:ext>
                </a:extLst>
              </p:cNvPr>
              <p:cNvSpPr txBox="1">
                <a:spLocks noRot="1" noChangeAspect="1" noMove="1" noResize="1" noEditPoints="1" noAdjustHandles="1" noChangeArrowheads="1" noChangeShapeType="1" noTextEdit="1"/>
              </p:cNvSpPr>
              <p:nvPr/>
            </p:nvSpPr>
            <p:spPr>
              <a:xfrm>
                <a:off x="4069925" y="4280132"/>
                <a:ext cx="973635"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5E808BE5-2900-41C5-9D13-426BAC48CF25}"/>
                  </a:ext>
                </a:extLst>
              </p:cNvPr>
              <p:cNvSpPr txBox="1"/>
              <p:nvPr/>
            </p:nvSpPr>
            <p:spPr>
              <a:xfrm>
                <a:off x="4069925" y="4555592"/>
                <a:ext cx="993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=1.0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48" name="テキスト ボックス 47">
                <a:extLst>
                  <a:ext uri="{FF2B5EF4-FFF2-40B4-BE49-F238E27FC236}">
                    <a16:creationId xmlns:a16="http://schemas.microsoft.com/office/drawing/2014/main" id="{5E808BE5-2900-41C5-9D13-426BAC48CF25}"/>
                  </a:ext>
                </a:extLst>
              </p:cNvPr>
              <p:cNvSpPr txBox="1">
                <a:spLocks noRot="1" noChangeAspect="1" noMove="1" noResize="1" noEditPoints="1" noAdjustHandles="1" noChangeArrowheads="1" noChangeShapeType="1" noTextEdit="1"/>
              </p:cNvSpPr>
              <p:nvPr/>
            </p:nvSpPr>
            <p:spPr>
              <a:xfrm>
                <a:off x="4069925" y="4555592"/>
                <a:ext cx="993349" cy="369332"/>
              </a:xfrm>
              <a:prstGeom prst="rect">
                <a:avLst/>
              </a:prstGeom>
              <a:blipFill>
                <a:blip r:embed="rId8"/>
                <a:stretch>
                  <a:fillRect/>
                </a:stretch>
              </a:blipFill>
            </p:spPr>
            <p:txBody>
              <a:bodyPr/>
              <a:lstStyle/>
              <a:p>
                <a:r>
                  <a:rPr lang="ja-JP" altLang="en-US">
                    <a:noFill/>
                  </a:rPr>
                  <a:t> </a:t>
                </a:r>
              </a:p>
            </p:txBody>
          </p:sp>
        </mc:Fallback>
      </mc:AlternateContent>
      <p:pic>
        <p:nvPicPr>
          <p:cNvPr id="1028" name="Picture 4">
            <a:extLst>
              <a:ext uri="{FF2B5EF4-FFF2-40B4-BE49-F238E27FC236}">
                <a16:creationId xmlns:a16="http://schemas.microsoft.com/office/drawing/2014/main" id="{3ADACBE9-9CDF-4E09-BE65-D27E8AAAAA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37187" y="3190488"/>
            <a:ext cx="2540787" cy="16774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E4A7FB3-39EE-4753-85D2-F8AFF16294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3601" y="3196875"/>
            <a:ext cx="2540787" cy="1677412"/>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a:extLst>
              <a:ext uri="{FF2B5EF4-FFF2-40B4-BE49-F238E27FC236}">
                <a16:creationId xmlns:a16="http://schemas.microsoft.com/office/drawing/2014/main" id="{4ED32E60-1D21-49F4-9177-B080234D7741}"/>
              </a:ext>
            </a:extLst>
          </p:cNvPr>
          <p:cNvSpPr txBox="1"/>
          <p:nvPr/>
        </p:nvSpPr>
        <p:spPr>
          <a:xfrm>
            <a:off x="5965973" y="5738390"/>
            <a:ext cx="1052809" cy="369332"/>
          </a:xfrm>
          <a:prstGeom prst="rect">
            <a:avLst/>
          </a:prstGeom>
          <a:noFill/>
        </p:spPr>
        <p:txBody>
          <a:bodyPr wrap="square" rtlCol="0">
            <a:spAutoFit/>
          </a:bodyPr>
          <a:lstStyle/>
          <a:p>
            <a:pPr algn="ctr"/>
            <a:r>
              <a:rPr lang="en-US" altLang="ja-JP" b="1" i="1" dirty="0">
                <a:solidFill>
                  <a:schemeClr val="accent1"/>
                </a:solidFill>
                <a:latin typeface="メイリオ" panose="020B0604030504040204" pitchFamily="50" charset="-128"/>
                <a:ea typeface="メイリオ" panose="020B0604030504040204" pitchFamily="50" charset="-128"/>
              </a:rPr>
              <a:t>legible</a:t>
            </a:r>
            <a:endParaRPr lang="ja-JP" altLang="en-US" b="1" i="1" dirty="0">
              <a:solidFill>
                <a:schemeClr val="accent1"/>
              </a:solidFill>
              <a:latin typeface="メイリオ" panose="020B0604030504040204" pitchFamily="50" charset="-128"/>
              <a:ea typeface="メイリオ" panose="020B0604030504040204" pitchFamily="50" charset="-128"/>
            </a:endParaRPr>
          </a:p>
        </p:txBody>
      </p:sp>
      <p:sp>
        <p:nvSpPr>
          <p:cNvPr id="53" name="テキスト ボックス 52">
            <a:extLst>
              <a:ext uri="{FF2B5EF4-FFF2-40B4-BE49-F238E27FC236}">
                <a16:creationId xmlns:a16="http://schemas.microsoft.com/office/drawing/2014/main" id="{0C06E1F2-AEB7-4B10-8AC1-9167FE971C9F}"/>
              </a:ext>
            </a:extLst>
          </p:cNvPr>
          <p:cNvSpPr txBox="1"/>
          <p:nvPr/>
        </p:nvSpPr>
        <p:spPr>
          <a:xfrm>
            <a:off x="8617772" y="5738390"/>
            <a:ext cx="1329566" cy="369332"/>
          </a:xfrm>
          <a:prstGeom prst="rect">
            <a:avLst/>
          </a:prstGeom>
          <a:noFill/>
        </p:spPr>
        <p:txBody>
          <a:bodyPr wrap="square" rtlCol="0">
            <a:spAutoFit/>
          </a:bodyPr>
          <a:lstStyle/>
          <a:p>
            <a:pPr algn="ctr"/>
            <a:r>
              <a:rPr lang="en-US" altLang="ja-JP" b="1" i="1" dirty="0">
                <a:solidFill>
                  <a:schemeClr val="accent1"/>
                </a:solidFill>
                <a:latin typeface="メイリオ" panose="020B0604030504040204" pitchFamily="50" charset="-128"/>
                <a:ea typeface="メイリオ" panose="020B0604030504040204" pitchFamily="50" charset="-128"/>
              </a:rPr>
              <a:t>luxury</a:t>
            </a:r>
            <a:endParaRPr lang="ja-JP" altLang="en-US" b="1" i="1" dirty="0">
              <a:solidFill>
                <a:schemeClr val="accent1"/>
              </a:solidFill>
              <a:latin typeface="メイリオ" panose="020B0604030504040204" pitchFamily="50" charset="-128"/>
              <a:ea typeface="メイリオ" panose="020B0604030504040204" pitchFamily="50" charset="-128"/>
            </a:endParaRPr>
          </a:p>
        </p:txBody>
      </p:sp>
      <p:sp>
        <p:nvSpPr>
          <p:cNvPr id="55" name="テキスト ボックス 54">
            <a:extLst>
              <a:ext uri="{FF2B5EF4-FFF2-40B4-BE49-F238E27FC236}">
                <a16:creationId xmlns:a16="http://schemas.microsoft.com/office/drawing/2014/main" id="{9BE17567-ABDF-4D9C-9E1E-9CDD852581A4}"/>
              </a:ext>
            </a:extLst>
          </p:cNvPr>
          <p:cNvSpPr txBox="1"/>
          <p:nvPr/>
        </p:nvSpPr>
        <p:spPr>
          <a:xfrm>
            <a:off x="11590750" y="5744185"/>
            <a:ext cx="1026488" cy="369332"/>
          </a:xfrm>
          <a:prstGeom prst="rect">
            <a:avLst/>
          </a:prstGeom>
          <a:noFill/>
        </p:spPr>
        <p:txBody>
          <a:bodyPr wrap="square" rtlCol="0">
            <a:spAutoFit/>
          </a:bodyPr>
          <a:lstStyle/>
          <a:p>
            <a:pPr algn="ctr"/>
            <a:endParaRPr lang="ja-JP" altLang="en-US" b="1" i="1" dirty="0">
              <a:solidFill>
                <a:schemeClr val="accent1"/>
              </a:solidFill>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46CAF670-F102-4651-BC75-E76DF6DA7C9A}"/>
              </a:ext>
            </a:extLst>
          </p:cNvPr>
          <p:cNvSpPr txBox="1"/>
          <p:nvPr/>
        </p:nvSpPr>
        <p:spPr>
          <a:xfrm>
            <a:off x="3230525" y="7522309"/>
            <a:ext cx="915635"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noise2</a:t>
            </a:r>
            <a:endParaRPr lang="ja-JP" altLang="en-US" dirty="0">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04EBB140-6828-4435-AF5A-E060EFB776CB}"/>
              </a:ext>
            </a:extLst>
          </p:cNvPr>
          <p:cNvSpPr txBox="1"/>
          <p:nvPr/>
        </p:nvSpPr>
        <p:spPr>
          <a:xfrm>
            <a:off x="3230525" y="6144568"/>
            <a:ext cx="915635"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noise1</a:t>
            </a:r>
            <a:endParaRPr lang="ja-JP" altLang="en-US" dirty="0">
              <a:latin typeface="メイリオ" panose="020B0604030504040204" pitchFamily="50" charset="-128"/>
              <a:ea typeface="メイリオ" panose="020B0604030504040204" pitchFamily="50" charset="-128"/>
            </a:endParaRPr>
          </a:p>
        </p:txBody>
      </p:sp>
      <p:cxnSp>
        <p:nvCxnSpPr>
          <p:cNvPr id="60" name="直線コネクタ 59">
            <a:extLst>
              <a:ext uri="{FF2B5EF4-FFF2-40B4-BE49-F238E27FC236}">
                <a16:creationId xmlns:a16="http://schemas.microsoft.com/office/drawing/2014/main" id="{CAD1C035-96B6-42BF-B0A7-F5E184CB8921}"/>
              </a:ext>
            </a:extLst>
          </p:cNvPr>
          <p:cNvCxnSpPr>
            <a:cxnSpLocks/>
          </p:cNvCxnSpPr>
          <p:nvPr/>
        </p:nvCxnSpPr>
        <p:spPr>
          <a:xfrm>
            <a:off x="3319266" y="7879671"/>
            <a:ext cx="10080000" cy="1470"/>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61" name="直線コネクタ 60">
            <a:extLst>
              <a:ext uri="{FF2B5EF4-FFF2-40B4-BE49-F238E27FC236}">
                <a16:creationId xmlns:a16="http://schemas.microsoft.com/office/drawing/2014/main" id="{659C7DAD-6F5E-40EB-8959-F8086C156AFF}"/>
              </a:ext>
            </a:extLst>
          </p:cNvPr>
          <p:cNvCxnSpPr>
            <a:cxnSpLocks/>
          </p:cNvCxnSpPr>
          <p:nvPr/>
        </p:nvCxnSpPr>
        <p:spPr>
          <a:xfrm flipV="1">
            <a:off x="7869319" y="6157456"/>
            <a:ext cx="0" cy="1713378"/>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62" name="直線矢印コネクタ 61">
            <a:extLst>
              <a:ext uri="{FF2B5EF4-FFF2-40B4-BE49-F238E27FC236}">
                <a16:creationId xmlns:a16="http://schemas.microsoft.com/office/drawing/2014/main" id="{4DF7E74C-F832-4593-AD08-E368A02F9069}"/>
              </a:ext>
            </a:extLst>
          </p:cNvPr>
          <p:cNvCxnSpPr>
            <a:cxnSpLocks/>
            <a:stCxn id="58" idx="2"/>
            <a:endCxn id="57" idx="0"/>
          </p:cNvCxnSpPr>
          <p:nvPr/>
        </p:nvCxnSpPr>
        <p:spPr>
          <a:xfrm>
            <a:off x="3688343" y="6513900"/>
            <a:ext cx="0" cy="1008409"/>
          </a:xfrm>
          <a:prstGeom prst="straightConnector1">
            <a:avLst/>
          </a:prstGeom>
          <a:ln w="381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3A8BB21-3933-4941-B775-9CD580385C18}"/>
              </a:ext>
            </a:extLst>
          </p:cNvPr>
          <p:cNvCxnSpPr>
            <a:cxnSpLocks/>
          </p:cNvCxnSpPr>
          <p:nvPr/>
        </p:nvCxnSpPr>
        <p:spPr>
          <a:xfrm flipV="1">
            <a:off x="10705787" y="6167040"/>
            <a:ext cx="0" cy="1670403"/>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64" name="直線コネクタ 63">
            <a:extLst>
              <a:ext uri="{FF2B5EF4-FFF2-40B4-BE49-F238E27FC236}">
                <a16:creationId xmlns:a16="http://schemas.microsoft.com/office/drawing/2014/main" id="{4D78E9CF-E80A-45E2-9303-26320C32B377}"/>
              </a:ext>
            </a:extLst>
          </p:cNvPr>
          <p:cNvCxnSpPr>
            <a:cxnSpLocks/>
          </p:cNvCxnSpPr>
          <p:nvPr/>
        </p:nvCxnSpPr>
        <p:spPr>
          <a:xfrm>
            <a:off x="3319266" y="6139850"/>
            <a:ext cx="10080000" cy="0"/>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65" name="直線コネクタ 64">
            <a:extLst>
              <a:ext uri="{FF2B5EF4-FFF2-40B4-BE49-F238E27FC236}">
                <a16:creationId xmlns:a16="http://schemas.microsoft.com/office/drawing/2014/main" id="{DD3AACA0-7838-4651-A14D-93E3D7067F70}"/>
              </a:ext>
            </a:extLst>
          </p:cNvPr>
          <p:cNvCxnSpPr>
            <a:cxnSpLocks/>
          </p:cNvCxnSpPr>
          <p:nvPr/>
        </p:nvCxnSpPr>
        <p:spPr>
          <a:xfrm flipH="1" flipV="1">
            <a:off x="4109891" y="6167128"/>
            <a:ext cx="7565" cy="1712543"/>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66" name="直線コネクタ 65">
            <a:extLst>
              <a:ext uri="{FF2B5EF4-FFF2-40B4-BE49-F238E27FC236}">
                <a16:creationId xmlns:a16="http://schemas.microsoft.com/office/drawing/2014/main" id="{9B915158-B5B6-42F8-9538-6009C160A5FC}"/>
              </a:ext>
            </a:extLst>
          </p:cNvPr>
          <p:cNvCxnSpPr>
            <a:cxnSpLocks/>
          </p:cNvCxnSpPr>
          <p:nvPr/>
        </p:nvCxnSpPr>
        <p:spPr>
          <a:xfrm flipV="1">
            <a:off x="5023352" y="6159892"/>
            <a:ext cx="0" cy="1719779"/>
          </a:xfrm>
          <a:prstGeom prst="line">
            <a:avLst/>
          </a:prstGeom>
          <a:ln w="28575">
            <a:solidFill>
              <a:schemeClr val="accent3">
                <a:lumMod val="60000"/>
                <a:lumOff val="40000"/>
              </a:schemeClr>
            </a:solidFill>
            <a:prstDash val="dash"/>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C7B03A7-AE2D-42C6-9075-01055FDF0353}"/>
                  </a:ext>
                </a:extLst>
              </p:cNvPr>
              <p:cNvSpPr txBox="1"/>
              <p:nvPr/>
            </p:nvSpPr>
            <p:spPr>
              <a:xfrm>
                <a:off x="4069925" y="6147842"/>
                <a:ext cx="8170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67" name="テキスト ボックス 66">
                <a:extLst>
                  <a:ext uri="{FF2B5EF4-FFF2-40B4-BE49-F238E27FC236}">
                    <a16:creationId xmlns:a16="http://schemas.microsoft.com/office/drawing/2014/main" id="{5C7B03A7-AE2D-42C6-9075-01055FDF0353}"/>
                  </a:ext>
                </a:extLst>
              </p:cNvPr>
              <p:cNvSpPr txBox="1">
                <a:spLocks noRot="1" noChangeAspect="1" noMove="1" noResize="1" noEditPoints="1" noAdjustHandles="1" noChangeArrowheads="1" noChangeShapeType="1" noTextEdit="1"/>
              </p:cNvSpPr>
              <p:nvPr/>
            </p:nvSpPr>
            <p:spPr>
              <a:xfrm>
                <a:off x="4069925" y="6147842"/>
                <a:ext cx="817019"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63621B5F-6F9E-4682-997E-164D71CBCE73}"/>
                  </a:ext>
                </a:extLst>
              </p:cNvPr>
              <p:cNvSpPr txBox="1"/>
              <p:nvPr/>
            </p:nvSpPr>
            <p:spPr>
              <a:xfrm>
                <a:off x="4069925" y="6423300"/>
                <a:ext cx="993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=0.2</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68" name="テキスト ボックス 67">
                <a:extLst>
                  <a:ext uri="{FF2B5EF4-FFF2-40B4-BE49-F238E27FC236}">
                    <a16:creationId xmlns:a16="http://schemas.microsoft.com/office/drawing/2014/main" id="{63621B5F-6F9E-4682-997E-164D71CBCE73}"/>
                  </a:ext>
                </a:extLst>
              </p:cNvPr>
              <p:cNvSpPr txBox="1">
                <a:spLocks noRot="1" noChangeAspect="1" noMove="1" noResize="1" noEditPoints="1" noAdjustHandles="1" noChangeArrowheads="1" noChangeShapeType="1" noTextEdit="1"/>
              </p:cNvSpPr>
              <p:nvPr/>
            </p:nvSpPr>
            <p:spPr>
              <a:xfrm>
                <a:off x="4069925" y="6423300"/>
                <a:ext cx="993349" cy="369332"/>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AB8F037C-A629-48F4-A225-E112F83647FD}"/>
                  </a:ext>
                </a:extLst>
              </p:cNvPr>
              <p:cNvSpPr txBox="1"/>
              <p:nvPr/>
            </p:nvSpPr>
            <p:spPr>
              <a:xfrm>
                <a:off x="4069925" y="6698758"/>
                <a:ext cx="993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=0.4</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69" name="テキスト ボックス 68">
                <a:extLst>
                  <a:ext uri="{FF2B5EF4-FFF2-40B4-BE49-F238E27FC236}">
                    <a16:creationId xmlns:a16="http://schemas.microsoft.com/office/drawing/2014/main" id="{AB8F037C-A629-48F4-A225-E112F83647FD}"/>
                  </a:ext>
                </a:extLst>
              </p:cNvPr>
              <p:cNvSpPr txBox="1">
                <a:spLocks noRot="1" noChangeAspect="1" noMove="1" noResize="1" noEditPoints="1" noAdjustHandles="1" noChangeArrowheads="1" noChangeShapeType="1" noTextEdit="1"/>
              </p:cNvSpPr>
              <p:nvPr/>
            </p:nvSpPr>
            <p:spPr>
              <a:xfrm>
                <a:off x="4069925" y="6698758"/>
                <a:ext cx="993349"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2F8C652D-9C09-4D4E-A02E-26EF6CD870AA}"/>
                  </a:ext>
                </a:extLst>
              </p:cNvPr>
              <p:cNvSpPr txBox="1"/>
              <p:nvPr/>
            </p:nvSpPr>
            <p:spPr>
              <a:xfrm>
                <a:off x="4069925" y="6974216"/>
                <a:ext cx="993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=0.6</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70" name="テキスト ボックス 69">
                <a:extLst>
                  <a:ext uri="{FF2B5EF4-FFF2-40B4-BE49-F238E27FC236}">
                    <a16:creationId xmlns:a16="http://schemas.microsoft.com/office/drawing/2014/main" id="{2F8C652D-9C09-4D4E-A02E-26EF6CD870AA}"/>
                  </a:ext>
                </a:extLst>
              </p:cNvPr>
              <p:cNvSpPr txBox="1">
                <a:spLocks noRot="1" noChangeAspect="1" noMove="1" noResize="1" noEditPoints="1" noAdjustHandles="1" noChangeArrowheads="1" noChangeShapeType="1" noTextEdit="1"/>
              </p:cNvSpPr>
              <p:nvPr/>
            </p:nvSpPr>
            <p:spPr>
              <a:xfrm>
                <a:off x="4069925" y="6974216"/>
                <a:ext cx="993349" cy="369332"/>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25B6D0CB-E732-456D-9060-CF649662CD7F}"/>
                  </a:ext>
                </a:extLst>
              </p:cNvPr>
              <p:cNvSpPr txBox="1"/>
              <p:nvPr/>
            </p:nvSpPr>
            <p:spPr>
              <a:xfrm>
                <a:off x="4069925" y="7249674"/>
                <a:ext cx="9736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=0.8</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71" name="テキスト ボックス 70">
                <a:extLst>
                  <a:ext uri="{FF2B5EF4-FFF2-40B4-BE49-F238E27FC236}">
                    <a16:creationId xmlns:a16="http://schemas.microsoft.com/office/drawing/2014/main" id="{25B6D0CB-E732-456D-9060-CF649662CD7F}"/>
                  </a:ext>
                </a:extLst>
              </p:cNvPr>
              <p:cNvSpPr txBox="1">
                <a:spLocks noRot="1" noChangeAspect="1" noMove="1" noResize="1" noEditPoints="1" noAdjustHandles="1" noChangeArrowheads="1" noChangeShapeType="1" noTextEdit="1"/>
              </p:cNvSpPr>
              <p:nvPr/>
            </p:nvSpPr>
            <p:spPr>
              <a:xfrm>
                <a:off x="4069925" y="7249674"/>
                <a:ext cx="973635" cy="369332"/>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9213BF6F-1FFB-4B3D-9E26-D0251F97B6CD}"/>
                  </a:ext>
                </a:extLst>
              </p:cNvPr>
              <p:cNvSpPr txBox="1"/>
              <p:nvPr/>
            </p:nvSpPr>
            <p:spPr>
              <a:xfrm>
                <a:off x="4069925" y="7525134"/>
                <a:ext cx="993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メイリオ" panose="020B0604030504040204" pitchFamily="50" charset="-128"/>
                        </a:rPr>
                        <m:t>𝜆</m:t>
                      </m:r>
                      <m:r>
                        <a:rPr lang="en-US" altLang="ja-JP">
                          <a:latin typeface="Cambria Math" panose="02040503050406030204" pitchFamily="18" charset="0"/>
                          <a:ea typeface="メイリオ" panose="020B0604030504040204" pitchFamily="50" charset="-128"/>
                        </a:rPr>
                        <m:t>=1.0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72" name="テキスト ボックス 71">
                <a:extLst>
                  <a:ext uri="{FF2B5EF4-FFF2-40B4-BE49-F238E27FC236}">
                    <a16:creationId xmlns:a16="http://schemas.microsoft.com/office/drawing/2014/main" id="{9213BF6F-1FFB-4B3D-9E26-D0251F97B6CD}"/>
                  </a:ext>
                </a:extLst>
              </p:cNvPr>
              <p:cNvSpPr txBox="1">
                <a:spLocks noRot="1" noChangeAspect="1" noMove="1" noResize="1" noEditPoints="1" noAdjustHandles="1" noChangeArrowheads="1" noChangeShapeType="1" noTextEdit="1"/>
              </p:cNvSpPr>
              <p:nvPr/>
            </p:nvSpPr>
            <p:spPr>
              <a:xfrm>
                <a:off x="4069925" y="7525134"/>
                <a:ext cx="993349" cy="369332"/>
              </a:xfrm>
              <a:prstGeom prst="rect">
                <a:avLst/>
              </a:prstGeom>
              <a:blipFill>
                <a:blip r:embed="rId8"/>
                <a:stretch>
                  <a:fillRect/>
                </a:stretch>
              </a:blipFill>
            </p:spPr>
            <p:txBody>
              <a:bodyPr/>
              <a:lstStyle/>
              <a:p>
                <a:r>
                  <a:rPr lang="ja-JP" altLang="en-US">
                    <a:noFill/>
                  </a:rPr>
                  <a:t> </a:t>
                </a:r>
              </a:p>
            </p:txBody>
          </p:sp>
        </mc:Fallback>
      </mc:AlternateContent>
      <p:sp>
        <p:nvSpPr>
          <p:cNvPr id="76" name="テキスト ボックス 75">
            <a:extLst>
              <a:ext uri="{FF2B5EF4-FFF2-40B4-BE49-F238E27FC236}">
                <a16:creationId xmlns:a16="http://schemas.microsoft.com/office/drawing/2014/main" id="{E362C466-9C2A-429A-BCBA-C5FCE1B3D782}"/>
              </a:ext>
            </a:extLst>
          </p:cNvPr>
          <p:cNvSpPr txBox="1"/>
          <p:nvPr/>
        </p:nvSpPr>
        <p:spPr>
          <a:xfrm>
            <a:off x="11136407" y="5738390"/>
            <a:ext cx="1935173" cy="369332"/>
          </a:xfrm>
          <a:prstGeom prst="rect">
            <a:avLst/>
          </a:prstGeom>
          <a:noFill/>
        </p:spPr>
        <p:txBody>
          <a:bodyPr wrap="square" rtlCol="0">
            <a:spAutoFit/>
          </a:bodyPr>
          <a:lstStyle/>
          <a:p>
            <a:pPr algn="ctr"/>
            <a:r>
              <a:rPr lang="en-US" altLang="ja-JP" b="1" i="1" dirty="0">
                <a:solidFill>
                  <a:schemeClr val="accent1"/>
                </a:solidFill>
                <a:latin typeface="メイリオ" panose="020B0604030504040204" pitchFamily="50" charset="-128"/>
                <a:ea typeface="メイリオ" panose="020B0604030504040204" pitchFamily="50" charset="-128"/>
              </a:rPr>
              <a:t>antique</a:t>
            </a:r>
            <a:endParaRPr lang="ja-JP" altLang="en-US" b="1" i="1" dirty="0">
              <a:solidFill>
                <a:schemeClr val="accent1"/>
              </a:solidFill>
              <a:latin typeface="メイリオ" panose="020B0604030504040204" pitchFamily="50" charset="-128"/>
              <a:ea typeface="メイリオ" panose="020B0604030504040204" pitchFamily="50" charset="-128"/>
            </a:endParaRPr>
          </a:p>
        </p:txBody>
      </p:sp>
      <p:pic>
        <p:nvPicPr>
          <p:cNvPr id="14" name="図 13">
            <a:extLst>
              <a:ext uri="{FF2B5EF4-FFF2-40B4-BE49-F238E27FC236}">
                <a16:creationId xmlns:a16="http://schemas.microsoft.com/office/drawing/2014/main" id="{34D133DB-4FB2-D147-8249-452231EDD263}"/>
              </a:ext>
            </a:extLst>
          </p:cNvPr>
          <p:cNvPicPr>
            <a:picLocks noChangeAspect="1"/>
          </p:cNvPicPr>
          <p:nvPr/>
        </p:nvPicPr>
        <p:blipFill>
          <a:blip r:embed="rId14"/>
          <a:stretch>
            <a:fillRect/>
          </a:stretch>
        </p:blipFill>
        <p:spPr>
          <a:xfrm>
            <a:off x="10836067" y="6167479"/>
            <a:ext cx="2535852" cy="1677412"/>
          </a:xfrm>
          <a:prstGeom prst="rect">
            <a:avLst/>
          </a:prstGeom>
        </p:spPr>
      </p:pic>
      <p:pic>
        <p:nvPicPr>
          <p:cNvPr id="17" name="図 16">
            <a:extLst>
              <a:ext uri="{FF2B5EF4-FFF2-40B4-BE49-F238E27FC236}">
                <a16:creationId xmlns:a16="http://schemas.microsoft.com/office/drawing/2014/main" id="{B2D608CA-9902-A149-AB6A-73D7946A452E}"/>
              </a:ext>
            </a:extLst>
          </p:cNvPr>
          <p:cNvPicPr>
            <a:picLocks noChangeAspect="1"/>
          </p:cNvPicPr>
          <p:nvPr/>
        </p:nvPicPr>
        <p:blipFill>
          <a:blip r:embed="rId15"/>
          <a:stretch>
            <a:fillRect/>
          </a:stretch>
        </p:blipFill>
        <p:spPr>
          <a:xfrm>
            <a:off x="8037187" y="6168283"/>
            <a:ext cx="2535853" cy="1677413"/>
          </a:xfrm>
          <a:prstGeom prst="rect">
            <a:avLst/>
          </a:prstGeom>
        </p:spPr>
      </p:pic>
      <p:pic>
        <p:nvPicPr>
          <p:cNvPr id="19" name="図 18">
            <a:extLst>
              <a:ext uri="{FF2B5EF4-FFF2-40B4-BE49-F238E27FC236}">
                <a16:creationId xmlns:a16="http://schemas.microsoft.com/office/drawing/2014/main" id="{2D281E48-E503-0D4A-AB0F-E051739DA6DC}"/>
              </a:ext>
            </a:extLst>
          </p:cNvPr>
          <p:cNvPicPr>
            <a:picLocks noChangeAspect="1"/>
          </p:cNvPicPr>
          <p:nvPr/>
        </p:nvPicPr>
        <p:blipFill>
          <a:blip r:embed="rId16"/>
          <a:stretch>
            <a:fillRect/>
          </a:stretch>
        </p:blipFill>
        <p:spPr>
          <a:xfrm>
            <a:off x="5220910" y="6170891"/>
            <a:ext cx="2530694" cy="1674000"/>
          </a:xfrm>
          <a:prstGeom prst="rect">
            <a:avLst/>
          </a:prstGeom>
        </p:spPr>
      </p:pic>
    </p:spTree>
    <p:extLst>
      <p:ext uri="{BB962C8B-B14F-4D97-AF65-F5344CB8AC3E}">
        <p14:creationId xmlns:p14="http://schemas.microsoft.com/office/powerpoint/2010/main" val="17847227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9770</TotalTime>
  <Words>966</Words>
  <Application>Microsoft Office PowerPoint</Application>
  <PresentationFormat>ユーザー設定</PresentationFormat>
  <Paragraphs>407</Paragraphs>
  <Slides>22</Slides>
  <Notes>5</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22</vt:i4>
      </vt:variant>
    </vt:vector>
  </HeadingPairs>
  <TitlesOfParts>
    <vt:vector size="31" baseType="lpstr">
      <vt:lpstr>Arial Unicode MS</vt:lpstr>
      <vt:lpstr>メイリオ</vt:lpstr>
      <vt:lpstr>游ゴシック</vt:lpstr>
      <vt:lpstr>Arial</vt:lpstr>
      <vt:lpstr>Calibri</vt:lpstr>
      <vt:lpstr>Calibri Light</vt:lpstr>
      <vt:lpstr>Cambria Math</vt:lpstr>
      <vt:lpstr>Century</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松田 征也</dc:creator>
  <cp:lastModifiedBy>松田 征也</cp:lastModifiedBy>
  <cp:revision>72</cp:revision>
  <cp:lastPrinted>2022-01-13T06:45:59Z</cp:lastPrinted>
  <dcterms:created xsi:type="dcterms:W3CDTF">2021-12-29T15:39:03Z</dcterms:created>
  <dcterms:modified xsi:type="dcterms:W3CDTF">2022-04-17T04:23:18Z</dcterms:modified>
</cp:coreProperties>
</file>